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60" r:id="rId7"/>
    <p:sldId id="265" r:id="rId8"/>
    <p:sldId id="266" r:id="rId9"/>
    <p:sldId id="261" r:id="rId10"/>
    <p:sldId id="271" r:id="rId11"/>
    <p:sldId id="267" r:id="rId12"/>
    <p:sldId id="262" r:id="rId13"/>
    <p:sldId id="263" r:id="rId14"/>
    <p:sldId id="270" r:id="rId15"/>
    <p:sldId id="264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09" autoAdjust="0"/>
  </p:normalViewPr>
  <p:slideViewPr>
    <p:cSldViewPr snapToGrid="0">
      <p:cViewPr varScale="1">
        <p:scale>
          <a:sx n="55" d="100"/>
          <a:sy n="55" d="100"/>
        </p:scale>
        <p:origin x="3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8C1AE-91AF-41CE-9916-F5286D6ADAE0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D26E83A-7964-441C-9757-BF0D7E5ABA73}">
      <dgm:prSet phldrT="[Text]"/>
      <dgm:spPr>
        <a:ln w="57150"/>
      </dgm:spPr>
      <dgm:t>
        <a:bodyPr/>
        <a:lstStyle/>
        <a:p>
          <a:r>
            <a:rPr lang="en-US" dirty="0"/>
            <a:t>ARC</a:t>
          </a:r>
        </a:p>
      </dgm:t>
    </dgm:pt>
    <dgm:pt modelId="{2953CFE3-67E3-4C91-AB1A-C48F3F2BD0B5}" type="parTrans" cxnId="{10FB15B6-9DAB-4BEB-AABC-1FA161105C71}">
      <dgm:prSet/>
      <dgm:spPr/>
      <dgm:t>
        <a:bodyPr/>
        <a:lstStyle/>
        <a:p>
          <a:endParaRPr lang="en-US"/>
        </a:p>
      </dgm:t>
    </dgm:pt>
    <dgm:pt modelId="{B7F2367D-7D8D-4619-9959-765831F033F2}" type="sibTrans" cxnId="{10FB15B6-9DAB-4BEB-AABC-1FA161105C71}">
      <dgm:prSet/>
      <dgm:spPr/>
      <dgm:t>
        <a:bodyPr/>
        <a:lstStyle/>
        <a:p>
          <a:endParaRPr lang="en-US"/>
        </a:p>
      </dgm:t>
    </dgm:pt>
    <dgm:pt modelId="{1D26C070-BC2E-443F-BD2B-3035F5AADF65}">
      <dgm:prSet phldrT="[Text]"/>
      <dgm:spPr>
        <a:ln w="57150"/>
      </dgm:spPr>
      <dgm:t>
        <a:bodyPr/>
        <a:lstStyle/>
        <a:p>
          <a:r>
            <a:rPr lang="en-US" dirty="0"/>
            <a:t>Peer mentoring</a:t>
          </a:r>
        </a:p>
      </dgm:t>
    </dgm:pt>
    <dgm:pt modelId="{B44DE287-2C90-4EE9-BFE3-E77E421C10FE}" type="parTrans" cxnId="{76096613-DFEF-4074-B251-9B12349E4B4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AFB8C39-53E5-4270-9E6F-EA6A69559754}" type="sibTrans" cxnId="{76096613-DFEF-4074-B251-9B12349E4B40}">
      <dgm:prSet/>
      <dgm:spPr/>
      <dgm:t>
        <a:bodyPr/>
        <a:lstStyle/>
        <a:p>
          <a:endParaRPr lang="en-US"/>
        </a:p>
      </dgm:t>
    </dgm:pt>
    <dgm:pt modelId="{BDFFD6FF-EFD8-4BB1-B633-F90F14C39886}">
      <dgm:prSet phldrT="[Text]"/>
      <dgm:spPr>
        <a:ln w="57150"/>
      </dgm:spPr>
      <dgm:t>
        <a:bodyPr/>
        <a:lstStyle/>
        <a:p>
          <a:r>
            <a:rPr lang="en-US" dirty="0"/>
            <a:t>Distance learning</a:t>
          </a:r>
        </a:p>
      </dgm:t>
    </dgm:pt>
    <dgm:pt modelId="{2A849F42-F432-4984-9E09-AFC0F8B893D3}" type="parTrans" cxnId="{5370C4DD-9A89-490B-AED4-7591497F54B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1173BF5-9A4D-4B4A-A0F3-5D277E0A8694}" type="sibTrans" cxnId="{5370C4DD-9A89-490B-AED4-7591497F54BB}">
      <dgm:prSet/>
      <dgm:spPr/>
      <dgm:t>
        <a:bodyPr/>
        <a:lstStyle/>
        <a:p>
          <a:endParaRPr lang="en-US"/>
        </a:p>
      </dgm:t>
    </dgm:pt>
    <dgm:pt modelId="{2D3517D7-8900-49C5-90D9-084361E65B25}">
      <dgm:prSet phldrT="[Text]"/>
      <dgm:spPr>
        <a:ln w="57150"/>
      </dgm:spPr>
      <dgm:t>
        <a:bodyPr/>
        <a:lstStyle/>
        <a:p>
          <a:r>
            <a:rPr lang="en-US" dirty="0"/>
            <a:t>Online tools</a:t>
          </a:r>
        </a:p>
      </dgm:t>
    </dgm:pt>
    <dgm:pt modelId="{457A8E3B-0BB2-462A-B1FB-C34B42E571E8}" type="parTrans" cxnId="{DA382363-52B6-4B82-B56C-B1CB42F1A5C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12EFD75-15A9-4FD1-89B3-E93338011DB5}" type="sibTrans" cxnId="{DA382363-52B6-4B82-B56C-B1CB42F1A5CF}">
      <dgm:prSet/>
      <dgm:spPr/>
      <dgm:t>
        <a:bodyPr/>
        <a:lstStyle/>
        <a:p>
          <a:endParaRPr lang="en-US"/>
        </a:p>
      </dgm:t>
    </dgm:pt>
    <dgm:pt modelId="{5C7EADEC-715D-4A1A-821D-D96B55C6B850}">
      <dgm:prSet phldrT="[Text]"/>
      <dgm:spPr>
        <a:ln w="57150"/>
      </dgm:spPr>
      <dgm:t>
        <a:bodyPr/>
        <a:lstStyle/>
        <a:p>
          <a:r>
            <a:rPr lang="en-US" dirty="0"/>
            <a:t> </a:t>
          </a:r>
          <a:r>
            <a:rPr lang="en-US" dirty="0" err="1"/>
            <a:t>AfriWon</a:t>
          </a:r>
          <a:endParaRPr lang="en-US" dirty="0"/>
        </a:p>
      </dgm:t>
    </dgm:pt>
    <dgm:pt modelId="{5CE92633-80BA-48A1-B4DC-25398BB7BEDC}" type="parTrans" cxnId="{759BE7AC-AC72-4674-8353-4F9D3815583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23877AA-0A80-4A27-8A66-D35995A4BD8E}" type="sibTrans" cxnId="{759BE7AC-AC72-4674-8353-4F9D38155833}">
      <dgm:prSet/>
      <dgm:spPr/>
      <dgm:t>
        <a:bodyPr/>
        <a:lstStyle/>
        <a:p>
          <a:endParaRPr lang="en-US"/>
        </a:p>
      </dgm:t>
    </dgm:pt>
    <dgm:pt modelId="{BDBB871C-C488-4AB8-AACC-4CBD96415908}" type="pres">
      <dgm:prSet presAssocID="{8A38C1AE-91AF-41CE-9916-F5286D6ADAE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1325EA-6E56-468C-945F-F1ED828EB344}" type="pres">
      <dgm:prSet presAssocID="{CD26E83A-7964-441C-9757-BF0D7E5ABA73}" presName="centerShape" presStyleLbl="node0" presStyleIdx="0" presStyleCnt="1"/>
      <dgm:spPr/>
      <dgm:t>
        <a:bodyPr/>
        <a:lstStyle/>
        <a:p>
          <a:endParaRPr lang="en-US"/>
        </a:p>
      </dgm:t>
    </dgm:pt>
    <dgm:pt modelId="{1616B532-C39B-42AC-96EA-9C4667412302}" type="pres">
      <dgm:prSet presAssocID="{B44DE287-2C90-4EE9-BFE3-E77E421C10FE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C6E6502-1090-4057-94CD-6DB0D454C1A7}" type="pres">
      <dgm:prSet presAssocID="{1D26C070-BC2E-443F-BD2B-3035F5AADF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110F9-31A6-46AD-A4BD-6848C670C396}" type="pres">
      <dgm:prSet presAssocID="{2A849F42-F432-4984-9E09-AFC0F8B893D3}" presName="parTrans" presStyleLbl="bgSibTrans2D1" presStyleIdx="1" presStyleCnt="4" custLinFactNeighborX="657" custLinFactNeighborY="-1717"/>
      <dgm:spPr/>
      <dgm:t>
        <a:bodyPr/>
        <a:lstStyle/>
        <a:p>
          <a:endParaRPr lang="en-US"/>
        </a:p>
      </dgm:t>
    </dgm:pt>
    <dgm:pt modelId="{70D2954B-0BF8-4FE8-B5E3-61F767E13A13}" type="pres">
      <dgm:prSet presAssocID="{BDFFD6FF-EFD8-4BB1-B633-F90F14C3988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2845E-084C-45DB-89D3-866D70DB2ADF}" type="pres">
      <dgm:prSet presAssocID="{457A8E3B-0BB2-462A-B1FB-C34B42E571E8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C46410C-D73B-40B0-93CB-5032F4EE5679}" type="pres">
      <dgm:prSet presAssocID="{2D3517D7-8900-49C5-90D9-084361E65B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6E0CB-34B4-4B0D-B31A-273656156650}" type="pres">
      <dgm:prSet presAssocID="{5CE92633-80BA-48A1-B4DC-25398BB7BEDC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5FC9CFEA-E0EE-42A4-B3E5-761E612DAEF0}" type="pres">
      <dgm:prSet presAssocID="{5C7EADEC-715D-4A1A-821D-D96B55C6B85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ED925-893F-4093-BCB7-33C5C4BE58F3}" type="presOf" srcId="{5CE92633-80BA-48A1-B4DC-25398BB7BEDC}" destId="{E956E0CB-34B4-4B0D-B31A-273656156650}" srcOrd="0" destOrd="0" presId="urn:microsoft.com/office/officeart/2005/8/layout/radial4"/>
    <dgm:cxn modelId="{1800403A-34C8-4E19-B765-F06EE39D2D7D}" type="presOf" srcId="{B44DE287-2C90-4EE9-BFE3-E77E421C10FE}" destId="{1616B532-C39B-42AC-96EA-9C4667412302}" srcOrd="0" destOrd="0" presId="urn:microsoft.com/office/officeart/2005/8/layout/radial4"/>
    <dgm:cxn modelId="{5A0F5AB6-9D8D-4A2C-998F-4BB1D5B088A3}" type="presOf" srcId="{2D3517D7-8900-49C5-90D9-084361E65B25}" destId="{0C46410C-D73B-40B0-93CB-5032F4EE5679}" srcOrd="0" destOrd="0" presId="urn:microsoft.com/office/officeart/2005/8/layout/radial4"/>
    <dgm:cxn modelId="{AE395F8E-55E2-4D16-B14C-F98EA0094282}" type="presOf" srcId="{CD26E83A-7964-441C-9757-BF0D7E5ABA73}" destId="{891325EA-6E56-468C-945F-F1ED828EB344}" srcOrd="0" destOrd="0" presId="urn:microsoft.com/office/officeart/2005/8/layout/radial4"/>
    <dgm:cxn modelId="{88F78EF4-9CF9-42F0-84F5-3CF2AAA45779}" type="presOf" srcId="{8A38C1AE-91AF-41CE-9916-F5286D6ADAE0}" destId="{BDBB871C-C488-4AB8-AACC-4CBD96415908}" srcOrd="0" destOrd="0" presId="urn:microsoft.com/office/officeart/2005/8/layout/radial4"/>
    <dgm:cxn modelId="{CE5EE116-F082-42C4-A36E-53E334581413}" type="presOf" srcId="{5C7EADEC-715D-4A1A-821D-D96B55C6B850}" destId="{5FC9CFEA-E0EE-42A4-B3E5-761E612DAEF0}" srcOrd="0" destOrd="0" presId="urn:microsoft.com/office/officeart/2005/8/layout/radial4"/>
    <dgm:cxn modelId="{49358DEB-545D-45A0-B764-2F05FFA1BD74}" type="presOf" srcId="{457A8E3B-0BB2-462A-B1FB-C34B42E571E8}" destId="{5322845E-084C-45DB-89D3-866D70DB2ADF}" srcOrd="0" destOrd="0" presId="urn:microsoft.com/office/officeart/2005/8/layout/radial4"/>
    <dgm:cxn modelId="{10FB15B6-9DAB-4BEB-AABC-1FA161105C71}" srcId="{8A38C1AE-91AF-41CE-9916-F5286D6ADAE0}" destId="{CD26E83A-7964-441C-9757-BF0D7E5ABA73}" srcOrd="0" destOrd="0" parTransId="{2953CFE3-67E3-4C91-AB1A-C48F3F2BD0B5}" sibTransId="{B7F2367D-7D8D-4619-9959-765831F033F2}"/>
    <dgm:cxn modelId="{5370C4DD-9A89-490B-AED4-7591497F54BB}" srcId="{CD26E83A-7964-441C-9757-BF0D7E5ABA73}" destId="{BDFFD6FF-EFD8-4BB1-B633-F90F14C39886}" srcOrd="1" destOrd="0" parTransId="{2A849F42-F432-4984-9E09-AFC0F8B893D3}" sibTransId="{61173BF5-9A4D-4B4A-A0F3-5D277E0A8694}"/>
    <dgm:cxn modelId="{759BE7AC-AC72-4674-8353-4F9D38155833}" srcId="{CD26E83A-7964-441C-9757-BF0D7E5ABA73}" destId="{5C7EADEC-715D-4A1A-821D-D96B55C6B850}" srcOrd="3" destOrd="0" parTransId="{5CE92633-80BA-48A1-B4DC-25398BB7BEDC}" sibTransId="{E23877AA-0A80-4A27-8A66-D35995A4BD8E}"/>
    <dgm:cxn modelId="{661ED179-D445-423F-8A82-0F571A074E19}" type="presOf" srcId="{1D26C070-BC2E-443F-BD2B-3035F5AADF65}" destId="{8C6E6502-1090-4057-94CD-6DB0D454C1A7}" srcOrd="0" destOrd="0" presId="urn:microsoft.com/office/officeart/2005/8/layout/radial4"/>
    <dgm:cxn modelId="{76096613-DFEF-4074-B251-9B12349E4B40}" srcId="{CD26E83A-7964-441C-9757-BF0D7E5ABA73}" destId="{1D26C070-BC2E-443F-BD2B-3035F5AADF65}" srcOrd="0" destOrd="0" parTransId="{B44DE287-2C90-4EE9-BFE3-E77E421C10FE}" sibTransId="{BAFB8C39-53E5-4270-9E6F-EA6A69559754}"/>
    <dgm:cxn modelId="{B7C3ED73-AD32-4609-A837-A53FDB47D8E1}" type="presOf" srcId="{2A849F42-F432-4984-9E09-AFC0F8B893D3}" destId="{234110F9-31A6-46AD-A4BD-6848C670C396}" srcOrd="0" destOrd="0" presId="urn:microsoft.com/office/officeart/2005/8/layout/radial4"/>
    <dgm:cxn modelId="{C8AFC107-36A8-42B4-AA16-9DFE0A5E84DE}" type="presOf" srcId="{BDFFD6FF-EFD8-4BB1-B633-F90F14C39886}" destId="{70D2954B-0BF8-4FE8-B5E3-61F767E13A13}" srcOrd="0" destOrd="0" presId="urn:microsoft.com/office/officeart/2005/8/layout/radial4"/>
    <dgm:cxn modelId="{DA382363-52B6-4B82-B56C-B1CB42F1A5CF}" srcId="{CD26E83A-7964-441C-9757-BF0D7E5ABA73}" destId="{2D3517D7-8900-49C5-90D9-084361E65B25}" srcOrd="2" destOrd="0" parTransId="{457A8E3B-0BB2-462A-B1FB-C34B42E571E8}" sibTransId="{C12EFD75-15A9-4FD1-89B3-E93338011DB5}"/>
    <dgm:cxn modelId="{3581A00E-CDCB-43A0-BDB9-275903A41218}" type="presParOf" srcId="{BDBB871C-C488-4AB8-AACC-4CBD96415908}" destId="{891325EA-6E56-468C-945F-F1ED828EB344}" srcOrd="0" destOrd="0" presId="urn:microsoft.com/office/officeart/2005/8/layout/radial4"/>
    <dgm:cxn modelId="{424E4167-28A5-4403-B226-F7EDE07531F2}" type="presParOf" srcId="{BDBB871C-C488-4AB8-AACC-4CBD96415908}" destId="{1616B532-C39B-42AC-96EA-9C4667412302}" srcOrd="1" destOrd="0" presId="urn:microsoft.com/office/officeart/2005/8/layout/radial4"/>
    <dgm:cxn modelId="{CBDA6BCF-825E-41DD-8D94-CCEEFF951DDF}" type="presParOf" srcId="{BDBB871C-C488-4AB8-AACC-4CBD96415908}" destId="{8C6E6502-1090-4057-94CD-6DB0D454C1A7}" srcOrd="2" destOrd="0" presId="urn:microsoft.com/office/officeart/2005/8/layout/radial4"/>
    <dgm:cxn modelId="{CDCCB655-A70C-4DA3-912D-8E7771B83F15}" type="presParOf" srcId="{BDBB871C-C488-4AB8-AACC-4CBD96415908}" destId="{234110F9-31A6-46AD-A4BD-6848C670C396}" srcOrd="3" destOrd="0" presId="urn:microsoft.com/office/officeart/2005/8/layout/radial4"/>
    <dgm:cxn modelId="{2A115A81-FF27-4746-B086-FDC67554C5E7}" type="presParOf" srcId="{BDBB871C-C488-4AB8-AACC-4CBD96415908}" destId="{70D2954B-0BF8-4FE8-B5E3-61F767E13A13}" srcOrd="4" destOrd="0" presId="urn:microsoft.com/office/officeart/2005/8/layout/radial4"/>
    <dgm:cxn modelId="{36258369-C333-4CDE-B256-67E969121675}" type="presParOf" srcId="{BDBB871C-C488-4AB8-AACC-4CBD96415908}" destId="{5322845E-084C-45DB-89D3-866D70DB2ADF}" srcOrd="5" destOrd="0" presId="urn:microsoft.com/office/officeart/2005/8/layout/radial4"/>
    <dgm:cxn modelId="{CA6BB961-1679-4155-AE9A-9BBD4EB07CE8}" type="presParOf" srcId="{BDBB871C-C488-4AB8-AACC-4CBD96415908}" destId="{0C46410C-D73B-40B0-93CB-5032F4EE5679}" srcOrd="6" destOrd="0" presId="urn:microsoft.com/office/officeart/2005/8/layout/radial4"/>
    <dgm:cxn modelId="{C23E29F9-F8CB-42F1-A601-83AA67581E6D}" type="presParOf" srcId="{BDBB871C-C488-4AB8-AACC-4CBD96415908}" destId="{E956E0CB-34B4-4B0D-B31A-273656156650}" srcOrd="7" destOrd="0" presId="urn:microsoft.com/office/officeart/2005/8/layout/radial4"/>
    <dgm:cxn modelId="{A7877871-1AB6-4AE9-8E86-96D196EA5CC0}" type="presParOf" srcId="{BDBB871C-C488-4AB8-AACC-4CBD96415908}" destId="{5FC9CFEA-E0EE-42A4-B3E5-761E612DAEF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B521F-59EC-4B20-A4D0-C0BE33079829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7EA9321-3A04-487D-BCB6-46A7837AFB04}">
      <dgm:prSet phldrT="[Text]"/>
      <dgm:spPr>
        <a:ln w="57150"/>
      </dgm:spPr>
      <dgm:t>
        <a:bodyPr/>
        <a:lstStyle/>
        <a:p>
          <a:r>
            <a:rPr lang="en-US" dirty="0"/>
            <a:t>Peer</a:t>
          </a:r>
        </a:p>
      </dgm:t>
    </dgm:pt>
    <dgm:pt modelId="{47902203-EF90-40D5-B372-2C2CCA6837C8}" type="parTrans" cxnId="{390CB565-0B98-41C2-9EDF-0A65C8DBBD41}">
      <dgm:prSet/>
      <dgm:spPr/>
      <dgm:t>
        <a:bodyPr/>
        <a:lstStyle/>
        <a:p>
          <a:endParaRPr lang="en-US"/>
        </a:p>
      </dgm:t>
    </dgm:pt>
    <dgm:pt modelId="{4D25655F-B256-43EF-8FF6-2D0BD9437B79}" type="sibTrans" cxnId="{390CB565-0B98-41C2-9EDF-0A65C8DBBD41}">
      <dgm:prSet/>
      <dgm:spPr/>
      <dgm:t>
        <a:bodyPr/>
        <a:lstStyle/>
        <a:p>
          <a:endParaRPr lang="en-US"/>
        </a:p>
      </dgm:t>
    </dgm:pt>
    <dgm:pt modelId="{761C31C7-6B92-46B6-ADDC-6CC0CB66A0D0}">
      <dgm:prSet phldrT="[Text]"/>
      <dgm:spPr>
        <a:ln w="57150"/>
      </dgm:spPr>
      <dgm:t>
        <a:bodyPr/>
        <a:lstStyle/>
        <a:p>
          <a:r>
            <a:rPr lang="en-US" dirty="0"/>
            <a:t>Faculty</a:t>
          </a:r>
        </a:p>
      </dgm:t>
    </dgm:pt>
    <dgm:pt modelId="{8B14D8C7-0F61-4931-B360-6426073A8818}" type="parTrans" cxnId="{33A7F6AD-0C90-4DF3-962D-BE31DD4092FA}">
      <dgm:prSet/>
      <dgm:spPr>
        <a:ln w="57150"/>
      </dgm:spPr>
      <dgm:t>
        <a:bodyPr/>
        <a:lstStyle/>
        <a:p>
          <a:endParaRPr lang="en-US"/>
        </a:p>
      </dgm:t>
    </dgm:pt>
    <dgm:pt modelId="{87CE20C2-EDD4-4405-86DF-FB43341FB36B}" type="sibTrans" cxnId="{33A7F6AD-0C90-4DF3-962D-BE31DD4092FA}">
      <dgm:prSet/>
      <dgm:spPr/>
      <dgm:t>
        <a:bodyPr/>
        <a:lstStyle/>
        <a:p>
          <a:endParaRPr lang="en-US"/>
        </a:p>
      </dgm:t>
    </dgm:pt>
    <dgm:pt modelId="{8300A14F-9EBE-4454-9632-5A3880EC72DA}">
      <dgm:prSet phldrT="[Text]"/>
      <dgm:spPr>
        <a:ln w="57150"/>
      </dgm:spPr>
      <dgm:t>
        <a:bodyPr/>
        <a:lstStyle/>
        <a:p>
          <a:r>
            <a:rPr lang="en-US" dirty="0"/>
            <a:t>Faculty</a:t>
          </a:r>
        </a:p>
      </dgm:t>
    </dgm:pt>
    <dgm:pt modelId="{340A4059-179E-4ABD-9D98-93EABD80152E}" type="parTrans" cxnId="{00EA4D2F-DB74-4298-9EF5-35030D3E5967}">
      <dgm:prSet/>
      <dgm:spPr>
        <a:ln w="57150"/>
      </dgm:spPr>
      <dgm:t>
        <a:bodyPr/>
        <a:lstStyle/>
        <a:p>
          <a:endParaRPr lang="en-US"/>
        </a:p>
      </dgm:t>
    </dgm:pt>
    <dgm:pt modelId="{2BF44F62-E18F-411B-8CC0-5231ACEDDE17}" type="sibTrans" cxnId="{00EA4D2F-DB74-4298-9EF5-35030D3E5967}">
      <dgm:prSet/>
      <dgm:spPr/>
      <dgm:t>
        <a:bodyPr/>
        <a:lstStyle/>
        <a:p>
          <a:endParaRPr lang="en-US"/>
        </a:p>
      </dgm:t>
    </dgm:pt>
    <dgm:pt modelId="{9F993630-A29C-4868-9F4D-551B627D6DB0}">
      <dgm:prSet phldrT="[Text]"/>
      <dgm:spPr>
        <a:ln w="57150"/>
      </dgm:spPr>
      <dgm:t>
        <a:bodyPr/>
        <a:lstStyle/>
        <a:p>
          <a:r>
            <a:rPr lang="en-US" dirty="0"/>
            <a:t>Mentee</a:t>
          </a:r>
        </a:p>
      </dgm:t>
    </dgm:pt>
    <dgm:pt modelId="{ED7C7CDB-3630-4EA4-AD31-B4B270CB1995}" type="parTrans" cxnId="{430A7F09-BE11-4048-8463-195B652C5F94}">
      <dgm:prSet/>
      <dgm:spPr>
        <a:ln w="57150"/>
      </dgm:spPr>
      <dgm:t>
        <a:bodyPr/>
        <a:lstStyle/>
        <a:p>
          <a:endParaRPr lang="en-US"/>
        </a:p>
      </dgm:t>
    </dgm:pt>
    <dgm:pt modelId="{FFBD38B5-7324-4FA4-8C7A-E09777226EAB}" type="sibTrans" cxnId="{430A7F09-BE11-4048-8463-195B652C5F94}">
      <dgm:prSet/>
      <dgm:spPr/>
      <dgm:t>
        <a:bodyPr/>
        <a:lstStyle/>
        <a:p>
          <a:endParaRPr lang="en-US"/>
        </a:p>
      </dgm:t>
    </dgm:pt>
    <dgm:pt modelId="{D8E2EEE8-9EE5-41C7-AA71-DAAE0F810F3C}">
      <dgm:prSet phldrT="[Text]"/>
      <dgm:spPr>
        <a:ln w="57150"/>
      </dgm:spPr>
      <dgm:t>
        <a:bodyPr/>
        <a:lstStyle/>
        <a:p>
          <a:r>
            <a:rPr lang="en-US" dirty="0"/>
            <a:t>Mentee</a:t>
          </a:r>
        </a:p>
      </dgm:t>
    </dgm:pt>
    <dgm:pt modelId="{3AD755E2-19D9-4F92-8D4E-4AE9E0899839}" type="parTrans" cxnId="{CF8DDCA8-CF60-4A90-953F-47DC6895DA4D}">
      <dgm:prSet/>
      <dgm:spPr>
        <a:ln w="57150"/>
      </dgm:spPr>
      <dgm:t>
        <a:bodyPr/>
        <a:lstStyle/>
        <a:p>
          <a:endParaRPr lang="en-US"/>
        </a:p>
      </dgm:t>
    </dgm:pt>
    <dgm:pt modelId="{96281867-4EBA-4E85-AABF-D7F8C87F37F7}" type="sibTrans" cxnId="{CF8DDCA8-CF60-4A90-953F-47DC6895DA4D}">
      <dgm:prSet/>
      <dgm:spPr/>
      <dgm:t>
        <a:bodyPr/>
        <a:lstStyle/>
        <a:p>
          <a:endParaRPr lang="en-US"/>
        </a:p>
      </dgm:t>
    </dgm:pt>
    <dgm:pt modelId="{1799A4BC-4513-4C75-87C6-F110B85CF5DA}" type="pres">
      <dgm:prSet presAssocID="{FADB521F-59EC-4B20-A4D0-C0BE330798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B34C1B-E8CE-4672-B4A3-C4CFB341CFD6}" type="pres">
      <dgm:prSet presAssocID="{A7EA9321-3A04-487D-BCB6-46A7837AFB04}" presName="singleCycle" presStyleCnt="0"/>
      <dgm:spPr/>
    </dgm:pt>
    <dgm:pt modelId="{E8F98220-AB69-464D-85D3-1FB34D7BBB08}" type="pres">
      <dgm:prSet presAssocID="{A7EA9321-3A04-487D-BCB6-46A7837AFB04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E5658F6-F7C6-40FC-BF53-6344017E4EA2}" type="pres">
      <dgm:prSet presAssocID="{8B14D8C7-0F61-4931-B360-6426073A8818}" presName="Name56" presStyleLbl="parChTrans1D2" presStyleIdx="0" presStyleCnt="4"/>
      <dgm:spPr/>
      <dgm:t>
        <a:bodyPr/>
        <a:lstStyle/>
        <a:p>
          <a:endParaRPr lang="en-US"/>
        </a:p>
      </dgm:t>
    </dgm:pt>
    <dgm:pt modelId="{2B64472C-6C8B-419D-89B3-CC4E4AFF0A5B}" type="pres">
      <dgm:prSet presAssocID="{761C31C7-6B92-46B6-ADDC-6CC0CB66A0D0}" presName="text0" presStyleLbl="node1" presStyleIdx="1" presStyleCnt="5" custRadScaleRad="118090" custRadScaleInc="-71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E0D15-7B49-427F-AEC5-7BAEB06063CC}" type="pres">
      <dgm:prSet presAssocID="{340A4059-179E-4ABD-9D98-93EABD80152E}" presName="Name56" presStyleLbl="parChTrans1D2" presStyleIdx="1" presStyleCnt="4"/>
      <dgm:spPr/>
      <dgm:t>
        <a:bodyPr/>
        <a:lstStyle/>
        <a:p>
          <a:endParaRPr lang="en-US"/>
        </a:p>
      </dgm:t>
    </dgm:pt>
    <dgm:pt modelId="{65B80762-A6A2-4F17-805E-4C6016F36EEB}" type="pres">
      <dgm:prSet presAssocID="{8300A14F-9EBE-4454-9632-5A3880EC72DA}" presName="text0" presStyleLbl="node1" presStyleIdx="2" presStyleCnt="5" custRadScaleRad="126516" custRadScaleInc="-99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6D74B-BF4F-4E18-9138-851BEF93285D}" type="pres">
      <dgm:prSet presAssocID="{ED7C7CDB-3630-4EA4-AD31-B4B270CB1995}" presName="Name56" presStyleLbl="parChTrans1D2" presStyleIdx="2" presStyleCnt="4"/>
      <dgm:spPr/>
      <dgm:t>
        <a:bodyPr/>
        <a:lstStyle/>
        <a:p>
          <a:endParaRPr lang="en-US"/>
        </a:p>
      </dgm:t>
    </dgm:pt>
    <dgm:pt modelId="{D33E014F-3816-4768-9084-61DEDDE5C1D0}" type="pres">
      <dgm:prSet presAssocID="{9F993630-A29C-4868-9F4D-551B627D6DB0}" presName="text0" presStyleLbl="node1" presStyleIdx="3" presStyleCnt="5" custRadScaleRad="109191" custRadScaleInc="-84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0ECC9-FFF8-421F-AB93-0B7449A5F8FD}" type="pres">
      <dgm:prSet presAssocID="{3AD755E2-19D9-4F92-8D4E-4AE9E0899839}" presName="Name56" presStyleLbl="parChTrans1D2" presStyleIdx="3" presStyleCnt="4"/>
      <dgm:spPr/>
      <dgm:t>
        <a:bodyPr/>
        <a:lstStyle/>
        <a:p>
          <a:endParaRPr lang="en-US"/>
        </a:p>
      </dgm:t>
    </dgm:pt>
    <dgm:pt modelId="{80D96AE2-11F1-450C-BA7E-3613B47C4AD8}" type="pres">
      <dgm:prSet presAssocID="{D8E2EEE8-9EE5-41C7-AA71-DAAE0F810F3C}" presName="text0" presStyleLbl="node1" presStyleIdx="4" presStyleCnt="5" custRadScaleRad="112631" custRadScaleInc="-66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E9ACCC-BDA5-4618-BE57-2AF6404A2383}" type="presOf" srcId="{D8E2EEE8-9EE5-41C7-AA71-DAAE0F810F3C}" destId="{80D96AE2-11F1-450C-BA7E-3613B47C4AD8}" srcOrd="0" destOrd="0" presId="urn:microsoft.com/office/officeart/2008/layout/RadialCluster"/>
    <dgm:cxn modelId="{6DF8B41C-AEC9-4AB1-9C33-C450DCA53CBA}" type="presOf" srcId="{ED7C7CDB-3630-4EA4-AD31-B4B270CB1995}" destId="{1016D74B-BF4F-4E18-9138-851BEF93285D}" srcOrd="0" destOrd="0" presId="urn:microsoft.com/office/officeart/2008/layout/RadialCluster"/>
    <dgm:cxn modelId="{6222456C-4E0B-408A-8B35-8185456A67FA}" type="presOf" srcId="{340A4059-179E-4ABD-9D98-93EABD80152E}" destId="{905E0D15-7B49-427F-AEC5-7BAEB06063CC}" srcOrd="0" destOrd="0" presId="urn:microsoft.com/office/officeart/2008/layout/RadialCluster"/>
    <dgm:cxn modelId="{00EA4D2F-DB74-4298-9EF5-35030D3E5967}" srcId="{A7EA9321-3A04-487D-BCB6-46A7837AFB04}" destId="{8300A14F-9EBE-4454-9632-5A3880EC72DA}" srcOrd="1" destOrd="0" parTransId="{340A4059-179E-4ABD-9D98-93EABD80152E}" sibTransId="{2BF44F62-E18F-411B-8CC0-5231ACEDDE17}"/>
    <dgm:cxn modelId="{623E564B-3FEB-4E87-93F9-B70868F85AB5}" type="presOf" srcId="{761C31C7-6B92-46B6-ADDC-6CC0CB66A0D0}" destId="{2B64472C-6C8B-419D-89B3-CC4E4AFF0A5B}" srcOrd="0" destOrd="0" presId="urn:microsoft.com/office/officeart/2008/layout/RadialCluster"/>
    <dgm:cxn modelId="{CF8DDCA8-CF60-4A90-953F-47DC6895DA4D}" srcId="{A7EA9321-3A04-487D-BCB6-46A7837AFB04}" destId="{D8E2EEE8-9EE5-41C7-AA71-DAAE0F810F3C}" srcOrd="3" destOrd="0" parTransId="{3AD755E2-19D9-4F92-8D4E-4AE9E0899839}" sibTransId="{96281867-4EBA-4E85-AABF-D7F8C87F37F7}"/>
    <dgm:cxn modelId="{219DB70F-3BEF-4DDA-BBD9-0B59B5C4D657}" type="presOf" srcId="{A7EA9321-3A04-487D-BCB6-46A7837AFB04}" destId="{E8F98220-AB69-464D-85D3-1FB34D7BBB08}" srcOrd="0" destOrd="0" presId="urn:microsoft.com/office/officeart/2008/layout/RadialCluster"/>
    <dgm:cxn modelId="{5BCB6257-37B6-4695-9128-F9068B45B63D}" type="presOf" srcId="{9F993630-A29C-4868-9F4D-551B627D6DB0}" destId="{D33E014F-3816-4768-9084-61DEDDE5C1D0}" srcOrd="0" destOrd="0" presId="urn:microsoft.com/office/officeart/2008/layout/RadialCluster"/>
    <dgm:cxn modelId="{390CB565-0B98-41C2-9EDF-0A65C8DBBD41}" srcId="{FADB521F-59EC-4B20-A4D0-C0BE33079829}" destId="{A7EA9321-3A04-487D-BCB6-46A7837AFB04}" srcOrd="0" destOrd="0" parTransId="{47902203-EF90-40D5-B372-2C2CCA6837C8}" sibTransId="{4D25655F-B256-43EF-8FF6-2D0BD9437B79}"/>
    <dgm:cxn modelId="{02D84453-A92C-4C54-AF18-E27295A6A396}" type="presOf" srcId="{FADB521F-59EC-4B20-A4D0-C0BE33079829}" destId="{1799A4BC-4513-4C75-87C6-F110B85CF5DA}" srcOrd="0" destOrd="0" presId="urn:microsoft.com/office/officeart/2008/layout/RadialCluster"/>
    <dgm:cxn modelId="{33A7F6AD-0C90-4DF3-962D-BE31DD4092FA}" srcId="{A7EA9321-3A04-487D-BCB6-46A7837AFB04}" destId="{761C31C7-6B92-46B6-ADDC-6CC0CB66A0D0}" srcOrd="0" destOrd="0" parTransId="{8B14D8C7-0F61-4931-B360-6426073A8818}" sibTransId="{87CE20C2-EDD4-4405-86DF-FB43341FB36B}"/>
    <dgm:cxn modelId="{430A7F09-BE11-4048-8463-195B652C5F94}" srcId="{A7EA9321-3A04-487D-BCB6-46A7837AFB04}" destId="{9F993630-A29C-4868-9F4D-551B627D6DB0}" srcOrd="2" destOrd="0" parTransId="{ED7C7CDB-3630-4EA4-AD31-B4B270CB1995}" sibTransId="{FFBD38B5-7324-4FA4-8C7A-E09777226EAB}"/>
    <dgm:cxn modelId="{3085BDB1-729E-4943-B77F-D9E360ABFCAE}" type="presOf" srcId="{8B14D8C7-0F61-4931-B360-6426073A8818}" destId="{CE5658F6-F7C6-40FC-BF53-6344017E4EA2}" srcOrd="0" destOrd="0" presId="urn:microsoft.com/office/officeart/2008/layout/RadialCluster"/>
    <dgm:cxn modelId="{DE0FBFC7-34BD-47A6-B061-918FA70422A9}" type="presOf" srcId="{3AD755E2-19D9-4F92-8D4E-4AE9E0899839}" destId="{E560ECC9-FFF8-421F-AB93-0B7449A5F8FD}" srcOrd="0" destOrd="0" presId="urn:microsoft.com/office/officeart/2008/layout/RadialCluster"/>
    <dgm:cxn modelId="{23251C65-E3B8-4EEE-9AC0-B799D82EC3DB}" type="presOf" srcId="{8300A14F-9EBE-4454-9632-5A3880EC72DA}" destId="{65B80762-A6A2-4F17-805E-4C6016F36EEB}" srcOrd="0" destOrd="0" presId="urn:microsoft.com/office/officeart/2008/layout/RadialCluster"/>
    <dgm:cxn modelId="{832C227D-50FD-437E-A55A-801B5C81CDED}" type="presParOf" srcId="{1799A4BC-4513-4C75-87C6-F110B85CF5DA}" destId="{C2B34C1B-E8CE-4672-B4A3-C4CFB341CFD6}" srcOrd="0" destOrd="0" presId="urn:microsoft.com/office/officeart/2008/layout/RadialCluster"/>
    <dgm:cxn modelId="{2122057B-A02B-4C7E-AA9D-606252A54D41}" type="presParOf" srcId="{C2B34C1B-E8CE-4672-B4A3-C4CFB341CFD6}" destId="{E8F98220-AB69-464D-85D3-1FB34D7BBB08}" srcOrd="0" destOrd="0" presId="urn:microsoft.com/office/officeart/2008/layout/RadialCluster"/>
    <dgm:cxn modelId="{4F806EA8-8AA1-45A0-8807-9EFB7947DF15}" type="presParOf" srcId="{C2B34C1B-E8CE-4672-B4A3-C4CFB341CFD6}" destId="{CE5658F6-F7C6-40FC-BF53-6344017E4EA2}" srcOrd="1" destOrd="0" presId="urn:microsoft.com/office/officeart/2008/layout/RadialCluster"/>
    <dgm:cxn modelId="{EAD6B213-0AB0-4669-A7BA-2F4578FCFA04}" type="presParOf" srcId="{C2B34C1B-E8CE-4672-B4A3-C4CFB341CFD6}" destId="{2B64472C-6C8B-419D-89B3-CC4E4AFF0A5B}" srcOrd="2" destOrd="0" presId="urn:microsoft.com/office/officeart/2008/layout/RadialCluster"/>
    <dgm:cxn modelId="{EFA67B35-B925-4DBE-BAFF-4D40B7C240AB}" type="presParOf" srcId="{C2B34C1B-E8CE-4672-B4A3-C4CFB341CFD6}" destId="{905E0D15-7B49-427F-AEC5-7BAEB06063CC}" srcOrd="3" destOrd="0" presId="urn:microsoft.com/office/officeart/2008/layout/RadialCluster"/>
    <dgm:cxn modelId="{BD651627-66DE-4F6D-A7F4-CB6E750A20D4}" type="presParOf" srcId="{C2B34C1B-E8CE-4672-B4A3-C4CFB341CFD6}" destId="{65B80762-A6A2-4F17-805E-4C6016F36EEB}" srcOrd="4" destOrd="0" presId="urn:microsoft.com/office/officeart/2008/layout/RadialCluster"/>
    <dgm:cxn modelId="{1A94B8B3-E38B-4212-83E5-3B8CF691B5CC}" type="presParOf" srcId="{C2B34C1B-E8CE-4672-B4A3-C4CFB341CFD6}" destId="{1016D74B-BF4F-4E18-9138-851BEF93285D}" srcOrd="5" destOrd="0" presId="urn:microsoft.com/office/officeart/2008/layout/RadialCluster"/>
    <dgm:cxn modelId="{5368CDB8-6F12-4491-9029-F4195BA05DD3}" type="presParOf" srcId="{C2B34C1B-E8CE-4672-B4A3-C4CFB341CFD6}" destId="{D33E014F-3816-4768-9084-61DEDDE5C1D0}" srcOrd="6" destOrd="0" presId="urn:microsoft.com/office/officeart/2008/layout/RadialCluster"/>
    <dgm:cxn modelId="{9DD0C357-52EA-486B-8453-F50D74ACFEAA}" type="presParOf" srcId="{C2B34C1B-E8CE-4672-B4A3-C4CFB341CFD6}" destId="{E560ECC9-FFF8-421F-AB93-0B7449A5F8FD}" srcOrd="7" destOrd="0" presId="urn:microsoft.com/office/officeart/2008/layout/RadialCluster"/>
    <dgm:cxn modelId="{374F7AFF-6833-4F9D-B6BB-DBB9DBD43CF6}" type="presParOf" srcId="{C2B34C1B-E8CE-4672-B4A3-C4CFB341CFD6}" destId="{80D96AE2-11F1-450C-BA7E-3613B47C4AD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5CD1AC-F57F-4046-BB8F-DD68EC5AA11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A079C7B-4242-4B51-A5DD-D87C7CA6FF39}">
      <dgm:prSet phldrT="[Text]"/>
      <dgm:spPr>
        <a:ln w="57150"/>
      </dgm:spPr>
      <dgm:t>
        <a:bodyPr/>
        <a:lstStyle/>
        <a:p>
          <a:r>
            <a:rPr lang="en-US" dirty="0"/>
            <a:t>Faculty</a:t>
          </a:r>
        </a:p>
      </dgm:t>
    </dgm:pt>
    <dgm:pt modelId="{F2D3654D-12C6-4D5A-B80C-64EBDECEE306}" type="parTrans" cxnId="{CC2AD056-BCCD-4D8E-8C94-7E33A9099AA8}">
      <dgm:prSet/>
      <dgm:spPr/>
      <dgm:t>
        <a:bodyPr/>
        <a:lstStyle/>
        <a:p>
          <a:endParaRPr lang="en-US"/>
        </a:p>
      </dgm:t>
    </dgm:pt>
    <dgm:pt modelId="{E5AFDFC0-27CD-418D-BDE7-FBC7A410CFD3}" type="sibTrans" cxnId="{CC2AD056-BCCD-4D8E-8C94-7E33A9099AA8}">
      <dgm:prSet/>
      <dgm:spPr/>
      <dgm:t>
        <a:bodyPr/>
        <a:lstStyle/>
        <a:p>
          <a:endParaRPr lang="en-US"/>
        </a:p>
      </dgm:t>
    </dgm:pt>
    <dgm:pt modelId="{FBF50F51-25D9-4D86-94D1-82CA292E0F92}">
      <dgm:prSet phldrT="[Text]"/>
      <dgm:spPr>
        <a:ln w="57150"/>
      </dgm:spPr>
      <dgm:t>
        <a:bodyPr/>
        <a:lstStyle/>
        <a:p>
          <a:r>
            <a:rPr lang="en-US" dirty="0"/>
            <a:t>Peer</a:t>
          </a:r>
        </a:p>
      </dgm:t>
    </dgm:pt>
    <dgm:pt modelId="{374383FF-2F78-42BE-B673-15B2B77DAF82}" type="parTrans" cxnId="{12C4AFA7-1AC3-4816-809E-4DB5B2C78C75}">
      <dgm:prSet/>
      <dgm:spPr>
        <a:ln w="57150"/>
      </dgm:spPr>
      <dgm:t>
        <a:bodyPr/>
        <a:lstStyle/>
        <a:p>
          <a:endParaRPr lang="en-US"/>
        </a:p>
      </dgm:t>
    </dgm:pt>
    <dgm:pt modelId="{009EF5B4-5968-46C2-897C-F0E6B4277B69}" type="sibTrans" cxnId="{12C4AFA7-1AC3-4816-809E-4DB5B2C78C75}">
      <dgm:prSet/>
      <dgm:spPr/>
      <dgm:t>
        <a:bodyPr/>
        <a:lstStyle/>
        <a:p>
          <a:endParaRPr lang="en-US"/>
        </a:p>
      </dgm:t>
    </dgm:pt>
    <dgm:pt modelId="{8CF4AE19-7BE1-4B01-901E-84F77EDE7254}">
      <dgm:prSet phldrT="[Text]"/>
      <dgm:spPr>
        <a:ln w="57150">
          <a:prstDash val="sysDot"/>
        </a:ln>
      </dgm:spPr>
      <dgm:t>
        <a:bodyPr/>
        <a:lstStyle/>
        <a:p>
          <a:r>
            <a:rPr lang="en-US" dirty="0"/>
            <a:t>Faculty</a:t>
          </a:r>
        </a:p>
      </dgm:t>
    </dgm:pt>
    <dgm:pt modelId="{A9685C34-1C66-4D40-81D3-D4EF7DDF5F2E}" type="parTrans" cxnId="{97706D63-8AE9-4D46-8AC2-B26EB35FB1BF}">
      <dgm:prSet/>
      <dgm:spPr/>
      <dgm:t>
        <a:bodyPr/>
        <a:lstStyle/>
        <a:p>
          <a:endParaRPr lang="en-US"/>
        </a:p>
      </dgm:t>
    </dgm:pt>
    <dgm:pt modelId="{1384BAAD-5CDC-4115-ADCD-07718634CB2A}" type="sibTrans" cxnId="{97706D63-8AE9-4D46-8AC2-B26EB35FB1BF}">
      <dgm:prSet/>
      <dgm:spPr/>
      <dgm:t>
        <a:bodyPr/>
        <a:lstStyle/>
        <a:p>
          <a:endParaRPr lang="en-US"/>
        </a:p>
      </dgm:t>
    </dgm:pt>
    <dgm:pt modelId="{836E4D41-7C2D-4D6E-A319-FE02506622BA}">
      <dgm:prSet phldrT="[Text]"/>
      <dgm:spPr>
        <a:ln w="57150"/>
      </dgm:spPr>
      <dgm:t>
        <a:bodyPr/>
        <a:lstStyle/>
        <a:p>
          <a:r>
            <a:rPr lang="en-US" dirty="0"/>
            <a:t>Peer</a:t>
          </a:r>
        </a:p>
      </dgm:t>
    </dgm:pt>
    <dgm:pt modelId="{3B30FCE6-DAC1-402A-AD93-E1D42AA69293}" type="parTrans" cxnId="{C3EE4CC5-2419-4763-91D0-8C4E51E0DB84}">
      <dgm:prSet/>
      <dgm:spPr>
        <a:ln w="57150"/>
      </dgm:spPr>
      <dgm:t>
        <a:bodyPr/>
        <a:lstStyle/>
        <a:p>
          <a:endParaRPr lang="en-US"/>
        </a:p>
      </dgm:t>
    </dgm:pt>
    <dgm:pt modelId="{C9C3E634-920D-458C-B979-F454B0968567}" type="sibTrans" cxnId="{C3EE4CC5-2419-4763-91D0-8C4E51E0DB84}">
      <dgm:prSet/>
      <dgm:spPr/>
      <dgm:t>
        <a:bodyPr/>
        <a:lstStyle/>
        <a:p>
          <a:endParaRPr lang="en-US"/>
        </a:p>
      </dgm:t>
    </dgm:pt>
    <dgm:pt modelId="{E0765122-02A1-4C8E-97D0-6F272F527A03}">
      <dgm:prSet phldrT="[Text]"/>
      <dgm:spPr>
        <a:ln w="57150"/>
      </dgm:spPr>
      <dgm:t>
        <a:bodyPr/>
        <a:lstStyle/>
        <a:p>
          <a:r>
            <a:rPr lang="en-US" dirty="0"/>
            <a:t>Mentee</a:t>
          </a:r>
        </a:p>
      </dgm:t>
    </dgm:pt>
    <dgm:pt modelId="{83E3264A-9783-4276-B6D1-495706F18BF0}" type="parTrans" cxnId="{DCA47053-E217-4A3C-B74D-7AB20FFFC6D6}">
      <dgm:prSet/>
      <dgm:spPr>
        <a:ln w="57150"/>
      </dgm:spPr>
      <dgm:t>
        <a:bodyPr/>
        <a:lstStyle/>
        <a:p>
          <a:endParaRPr lang="en-US"/>
        </a:p>
      </dgm:t>
    </dgm:pt>
    <dgm:pt modelId="{5E86AEB5-D4CC-4A39-9E47-4A1E60C98FDB}" type="sibTrans" cxnId="{DCA47053-E217-4A3C-B74D-7AB20FFFC6D6}">
      <dgm:prSet/>
      <dgm:spPr/>
      <dgm:t>
        <a:bodyPr/>
        <a:lstStyle/>
        <a:p>
          <a:endParaRPr lang="en-US"/>
        </a:p>
      </dgm:t>
    </dgm:pt>
    <dgm:pt modelId="{5948AF31-2726-428E-9786-BC7A708F9655}">
      <dgm:prSet phldrT="[Text]"/>
      <dgm:spPr>
        <a:ln w="57150"/>
      </dgm:spPr>
      <dgm:t>
        <a:bodyPr/>
        <a:lstStyle/>
        <a:p>
          <a:r>
            <a:rPr lang="en-US" dirty="0"/>
            <a:t>Mentee</a:t>
          </a:r>
        </a:p>
      </dgm:t>
    </dgm:pt>
    <dgm:pt modelId="{FC16124F-378A-467C-B463-E3B1385762B6}" type="parTrans" cxnId="{EF57621E-0727-4592-9A08-9F4BC18CF8B5}">
      <dgm:prSet/>
      <dgm:spPr>
        <a:ln w="57150"/>
      </dgm:spPr>
      <dgm:t>
        <a:bodyPr/>
        <a:lstStyle/>
        <a:p>
          <a:endParaRPr lang="en-US"/>
        </a:p>
      </dgm:t>
    </dgm:pt>
    <dgm:pt modelId="{A739468A-D85A-492C-97CB-51E3C205E8CD}" type="sibTrans" cxnId="{EF57621E-0727-4592-9A08-9F4BC18CF8B5}">
      <dgm:prSet/>
      <dgm:spPr/>
      <dgm:t>
        <a:bodyPr/>
        <a:lstStyle/>
        <a:p>
          <a:endParaRPr lang="en-US"/>
        </a:p>
      </dgm:t>
    </dgm:pt>
    <dgm:pt modelId="{2F9E7BDB-00E0-4E43-ACF5-49D3783EE306}" type="pres">
      <dgm:prSet presAssocID="{CD5CD1AC-F57F-4046-BB8F-DD68EC5AA1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A50315-6F8E-4123-BCDB-BB5FD47C3B6D}" type="pres">
      <dgm:prSet presAssocID="{FA079C7B-4242-4B51-A5DD-D87C7CA6FF39}" presName="hierRoot1" presStyleCnt="0">
        <dgm:presLayoutVars>
          <dgm:hierBranch val="init"/>
        </dgm:presLayoutVars>
      </dgm:prSet>
      <dgm:spPr/>
    </dgm:pt>
    <dgm:pt modelId="{23838478-C845-4350-892E-370B5BBF99AE}" type="pres">
      <dgm:prSet presAssocID="{FA079C7B-4242-4B51-A5DD-D87C7CA6FF39}" presName="rootComposite1" presStyleCnt="0"/>
      <dgm:spPr/>
    </dgm:pt>
    <dgm:pt modelId="{3008E93A-4F43-4DDB-97F9-45A6F56D57C6}" type="pres">
      <dgm:prSet presAssocID="{FA079C7B-4242-4B51-A5DD-D87C7CA6FF39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78829C-F18E-47DF-8FCA-EFAE0560E5DA}" type="pres">
      <dgm:prSet presAssocID="{FA079C7B-4242-4B51-A5DD-D87C7CA6FF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C4933DA-180C-45B3-BD13-1309C54F4612}" type="pres">
      <dgm:prSet presAssocID="{FA079C7B-4242-4B51-A5DD-D87C7CA6FF39}" presName="hierChild2" presStyleCnt="0"/>
      <dgm:spPr/>
    </dgm:pt>
    <dgm:pt modelId="{90A9CAB5-89B2-4769-92B8-DD655C57D4DE}" type="pres">
      <dgm:prSet presAssocID="{374383FF-2F78-42BE-B673-15B2B77DAF8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A5D27C7-250D-4935-947A-959752D7D7D4}" type="pres">
      <dgm:prSet presAssocID="{FBF50F51-25D9-4D86-94D1-82CA292E0F92}" presName="hierRoot2" presStyleCnt="0">
        <dgm:presLayoutVars>
          <dgm:hierBranch val="init"/>
        </dgm:presLayoutVars>
      </dgm:prSet>
      <dgm:spPr/>
    </dgm:pt>
    <dgm:pt modelId="{BE84BEE5-B52A-4900-B27B-641F9EE33122}" type="pres">
      <dgm:prSet presAssocID="{FBF50F51-25D9-4D86-94D1-82CA292E0F92}" presName="rootComposite" presStyleCnt="0"/>
      <dgm:spPr/>
    </dgm:pt>
    <dgm:pt modelId="{9207751C-B31E-4C22-92DB-CDAE25966004}" type="pres">
      <dgm:prSet presAssocID="{FBF50F51-25D9-4D86-94D1-82CA292E0F92}" presName="rootText" presStyleLbl="node2" presStyleIdx="0" presStyleCnt="2" custLinFactNeighborX="11494" custLinFactNeighborY="36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347B1-E8CB-4BF9-B094-10C928AC6CDF}" type="pres">
      <dgm:prSet presAssocID="{FBF50F51-25D9-4D86-94D1-82CA292E0F92}" presName="rootConnector" presStyleLbl="node2" presStyleIdx="0" presStyleCnt="2"/>
      <dgm:spPr/>
      <dgm:t>
        <a:bodyPr/>
        <a:lstStyle/>
        <a:p>
          <a:endParaRPr lang="en-US"/>
        </a:p>
      </dgm:t>
    </dgm:pt>
    <dgm:pt modelId="{3FA8FFEE-4427-4666-ADDC-774E5844EFA4}" type="pres">
      <dgm:prSet presAssocID="{FBF50F51-25D9-4D86-94D1-82CA292E0F92}" presName="hierChild4" presStyleCnt="0"/>
      <dgm:spPr/>
    </dgm:pt>
    <dgm:pt modelId="{ED5B234B-000B-4CA8-A76A-CDD544DD1CFB}" type="pres">
      <dgm:prSet presAssocID="{83E3264A-9783-4276-B6D1-495706F18BF0}" presName="Name37" presStyleLbl="parChTrans1D3" presStyleIdx="0" presStyleCnt="2"/>
      <dgm:spPr/>
      <dgm:t>
        <a:bodyPr/>
        <a:lstStyle/>
        <a:p>
          <a:endParaRPr lang="en-US"/>
        </a:p>
      </dgm:t>
    </dgm:pt>
    <dgm:pt modelId="{2EBEB67A-12F4-45EC-8CF5-A1B73399C9CF}" type="pres">
      <dgm:prSet presAssocID="{E0765122-02A1-4C8E-97D0-6F272F527A03}" presName="hierRoot2" presStyleCnt="0">
        <dgm:presLayoutVars>
          <dgm:hierBranch val="init"/>
        </dgm:presLayoutVars>
      </dgm:prSet>
      <dgm:spPr/>
    </dgm:pt>
    <dgm:pt modelId="{66BFD847-82F8-4770-A32D-95F1F70D440D}" type="pres">
      <dgm:prSet presAssocID="{E0765122-02A1-4C8E-97D0-6F272F527A03}" presName="rootComposite" presStyleCnt="0"/>
      <dgm:spPr/>
    </dgm:pt>
    <dgm:pt modelId="{B992D08C-AB5E-4A9B-A4FE-762A15C5D2C8}" type="pres">
      <dgm:prSet presAssocID="{E0765122-02A1-4C8E-97D0-6F272F527A03}" presName="rootText" presStyleLbl="node3" presStyleIdx="0" presStyleCnt="2" custLinFactNeighborX="-30246" custLinFactNeighborY="744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30FEFD-DB48-43F1-85E0-F9D03B83C130}" type="pres">
      <dgm:prSet presAssocID="{E0765122-02A1-4C8E-97D0-6F272F527A03}" presName="rootConnector" presStyleLbl="node3" presStyleIdx="0" presStyleCnt="2"/>
      <dgm:spPr/>
      <dgm:t>
        <a:bodyPr/>
        <a:lstStyle/>
        <a:p>
          <a:endParaRPr lang="en-US"/>
        </a:p>
      </dgm:t>
    </dgm:pt>
    <dgm:pt modelId="{907C443A-EA6B-4947-9674-3B63BDE5EAA4}" type="pres">
      <dgm:prSet presAssocID="{E0765122-02A1-4C8E-97D0-6F272F527A03}" presName="hierChild4" presStyleCnt="0"/>
      <dgm:spPr/>
    </dgm:pt>
    <dgm:pt modelId="{65DD388B-FE9B-4078-882D-F282B98A32C2}" type="pres">
      <dgm:prSet presAssocID="{E0765122-02A1-4C8E-97D0-6F272F527A03}" presName="hierChild5" presStyleCnt="0"/>
      <dgm:spPr/>
    </dgm:pt>
    <dgm:pt modelId="{26484F96-FAC9-4F83-9FAB-D4947CCB8AB4}" type="pres">
      <dgm:prSet presAssocID="{FBF50F51-25D9-4D86-94D1-82CA292E0F92}" presName="hierChild5" presStyleCnt="0"/>
      <dgm:spPr/>
    </dgm:pt>
    <dgm:pt modelId="{14F58F9E-D41E-43FE-B40A-EF8D9D3FF5FE}" type="pres">
      <dgm:prSet presAssocID="{FA079C7B-4242-4B51-A5DD-D87C7CA6FF39}" presName="hierChild3" presStyleCnt="0"/>
      <dgm:spPr/>
    </dgm:pt>
    <dgm:pt modelId="{9B3528F7-AC98-401F-A102-FF541CA4C2E5}" type="pres">
      <dgm:prSet presAssocID="{8CF4AE19-7BE1-4B01-901E-84F77EDE7254}" presName="hierRoot1" presStyleCnt="0">
        <dgm:presLayoutVars>
          <dgm:hierBranch val="init"/>
        </dgm:presLayoutVars>
      </dgm:prSet>
      <dgm:spPr/>
    </dgm:pt>
    <dgm:pt modelId="{3F52ADC2-E882-40CC-BF84-0AE99C81BAEC}" type="pres">
      <dgm:prSet presAssocID="{8CF4AE19-7BE1-4B01-901E-84F77EDE7254}" presName="rootComposite1" presStyleCnt="0"/>
      <dgm:spPr/>
    </dgm:pt>
    <dgm:pt modelId="{594F07AB-CA81-4DBE-949A-B81299765EF2}" type="pres">
      <dgm:prSet presAssocID="{8CF4AE19-7BE1-4B01-901E-84F77EDE7254}" presName="rootText1" presStyleLbl="node0" presStyleIdx="1" presStyleCnt="2" custLinFactNeighborX="19358" custLinFactNeighborY="24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F077C-A83F-4114-A13E-54DE89DC1A5A}" type="pres">
      <dgm:prSet presAssocID="{8CF4AE19-7BE1-4B01-901E-84F77EDE725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E971DD9-A900-4DA4-92BC-1F48BBCB45B8}" type="pres">
      <dgm:prSet presAssocID="{8CF4AE19-7BE1-4B01-901E-84F77EDE7254}" presName="hierChild2" presStyleCnt="0"/>
      <dgm:spPr/>
    </dgm:pt>
    <dgm:pt modelId="{C9AC6A48-9863-4A27-8A39-571950174982}" type="pres">
      <dgm:prSet presAssocID="{3B30FCE6-DAC1-402A-AD93-E1D42AA69293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05D60B5-ED7D-430B-A4A9-D0DFE3952111}" type="pres">
      <dgm:prSet presAssocID="{836E4D41-7C2D-4D6E-A319-FE02506622BA}" presName="hierRoot2" presStyleCnt="0">
        <dgm:presLayoutVars>
          <dgm:hierBranch val="init"/>
        </dgm:presLayoutVars>
      </dgm:prSet>
      <dgm:spPr/>
    </dgm:pt>
    <dgm:pt modelId="{B3B45518-B765-48D9-B81A-20BACDF09CC8}" type="pres">
      <dgm:prSet presAssocID="{836E4D41-7C2D-4D6E-A319-FE02506622BA}" presName="rootComposite" presStyleCnt="0"/>
      <dgm:spPr/>
    </dgm:pt>
    <dgm:pt modelId="{739E407D-18EE-424B-BAEF-EDA3DF14ECFF}" type="pres">
      <dgm:prSet presAssocID="{836E4D41-7C2D-4D6E-A319-FE02506622B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1EF796-27EE-42F2-8D3A-8261D1077915}" type="pres">
      <dgm:prSet presAssocID="{836E4D41-7C2D-4D6E-A319-FE02506622BA}" presName="rootConnector" presStyleLbl="node2" presStyleIdx="1" presStyleCnt="2"/>
      <dgm:spPr/>
      <dgm:t>
        <a:bodyPr/>
        <a:lstStyle/>
        <a:p>
          <a:endParaRPr lang="en-US"/>
        </a:p>
      </dgm:t>
    </dgm:pt>
    <dgm:pt modelId="{10C3A2A7-8DC2-4415-A1E0-9918A20BCD00}" type="pres">
      <dgm:prSet presAssocID="{836E4D41-7C2D-4D6E-A319-FE02506622BA}" presName="hierChild4" presStyleCnt="0"/>
      <dgm:spPr/>
    </dgm:pt>
    <dgm:pt modelId="{D83DA627-F310-4CB3-A2D4-BA727C79FA9B}" type="pres">
      <dgm:prSet presAssocID="{FC16124F-378A-467C-B463-E3B1385762B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703D0D00-BD1F-41BC-8F84-BE5A452E0294}" type="pres">
      <dgm:prSet presAssocID="{5948AF31-2726-428E-9786-BC7A708F9655}" presName="hierRoot2" presStyleCnt="0">
        <dgm:presLayoutVars>
          <dgm:hierBranch val="init"/>
        </dgm:presLayoutVars>
      </dgm:prSet>
      <dgm:spPr/>
    </dgm:pt>
    <dgm:pt modelId="{EB0F7F08-6AED-47F8-97C3-EE3F1E47C231}" type="pres">
      <dgm:prSet presAssocID="{5948AF31-2726-428E-9786-BC7A708F9655}" presName="rootComposite" presStyleCnt="0"/>
      <dgm:spPr/>
    </dgm:pt>
    <dgm:pt modelId="{D08C9508-6A9A-4386-AADE-997F4927B9C4}" type="pres">
      <dgm:prSet presAssocID="{5948AF31-2726-428E-9786-BC7A708F965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A5FD01-6C6C-484B-9506-A313A8607D9E}" type="pres">
      <dgm:prSet presAssocID="{5948AF31-2726-428E-9786-BC7A708F9655}" presName="rootConnector" presStyleLbl="node3" presStyleIdx="1" presStyleCnt="2"/>
      <dgm:spPr/>
      <dgm:t>
        <a:bodyPr/>
        <a:lstStyle/>
        <a:p>
          <a:endParaRPr lang="en-US"/>
        </a:p>
      </dgm:t>
    </dgm:pt>
    <dgm:pt modelId="{2B405151-768F-4CBF-853C-0960AE40CEB9}" type="pres">
      <dgm:prSet presAssocID="{5948AF31-2726-428E-9786-BC7A708F9655}" presName="hierChild4" presStyleCnt="0"/>
      <dgm:spPr/>
    </dgm:pt>
    <dgm:pt modelId="{144A91D8-1BC8-4BA4-AA8A-70859BD677C7}" type="pres">
      <dgm:prSet presAssocID="{5948AF31-2726-428E-9786-BC7A708F9655}" presName="hierChild5" presStyleCnt="0"/>
      <dgm:spPr/>
    </dgm:pt>
    <dgm:pt modelId="{9FEEDDD4-4C2A-47A7-952A-3408170CC96A}" type="pres">
      <dgm:prSet presAssocID="{836E4D41-7C2D-4D6E-A319-FE02506622BA}" presName="hierChild5" presStyleCnt="0"/>
      <dgm:spPr/>
    </dgm:pt>
    <dgm:pt modelId="{4EB50F0B-2F42-4EFF-B907-4511D864E2B6}" type="pres">
      <dgm:prSet presAssocID="{8CF4AE19-7BE1-4B01-901E-84F77EDE7254}" presName="hierChild3" presStyleCnt="0"/>
      <dgm:spPr/>
    </dgm:pt>
  </dgm:ptLst>
  <dgm:cxnLst>
    <dgm:cxn modelId="{3760B520-F6C6-4432-9B09-6B890A5BC390}" type="presOf" srcId="{374383FF-2F78-42BE-B673-15B2B77DAF82}" destId="{90A9CAB5-89B2-4769-92B8-DD655C57D4DE}" srcOrd="0" destOrd="0" presId="urn:microsoft.com/office/officeart/2005/8/layout/orgChart1"/>
    <dgm:cxn modelId="{9A381D1C-FF71-4642-84E3-BC9894DA30AE}" type="presOf" srcId="{8CF4AE19-7BE1-4B01-901E-84F77EDE7254}" destId="{594F07AB-CA81-4DBE-949A-B81299765EF2}" srcOrd="0" destOrd="0" presId="urn:microsoft.com/office/officeart/2005/8/layout/orgChart1"/>
    <dgm:cxn modelId="{C3EE4CC5-2419-4763-91D0-8C4E51E0DB84}" srcId="{8CF4AE19-7BE1-4B01-901E-84F77EDE7254}" destId="{836E4D41-7C2D-4D6E-A319-FE02506622BA}" srcOrd="0" destOrd="0" parTransId="{3B30FCE6-DAC1-402A-AD93-E1D42AA69293}" sibTransId="{C9C3E634-920D-458C-B979-F454B0968567}"/>
    <dgm:cxn modelId="{E9968B5D-BDBC-474F-B66F-7F89794C83DC}" type="presOf" srcId="{CD5CD1AC-F57F-4046-BB8F-DD68EC5AA11F}" destId="{2F9E7BDB-00E0-4E43-ACF5-49D3783EE306}" srcOrd="0" destOrd="0" presId="urn:microsoft.com/office/officeart/2005/8/layout/orgChart1"/>
    <dgm:cxn modelId="{880F254B-B495-44DE-83B3-F29518D8050B}" type="presOf" srcId="{FA079C7B-4242-4B51-A5DD-D87C7CA6FF39}" destId="{8478829C-F18E-47DF-8FCA-EFAE0560E5DA}" srcOrd="1" destOrd="0" presId="urn:microsoft.com/office/officeart/2005/8/layout/orgChart1"/>
    <dgm:cxn modelId="{6D58577E-6C79-4E83-93B2-372DA3199173}" type="presOf" srcId="{FA079C7B-4242-4B51-A5DD-D87C7CA6FF39}" destId="{3008E93A-4F43-4DDB-97F9-45A6F56D57C6}" srcOrd="0" destOrd="0" presId="urn:microsoft.com/office/officeart/2005/8/layout/orgChart1"/>
    <dgm:cxn modelId="{A42F8DD0-99F5-49A2-9396-E71FE0E39DA2}" type="presOf" srcId="{FBF50F51-25D9-4D86-94D1-82CA292E0F92}" destId="{860347B1-E8CB-4BF9-B094-10C928AC6CDF}" srcOrd="1" destOrd="0" presId="urn:microsoft.com/office/officeart/2005/8/layout/orgChart1"/>
    <dgm:cxn modelId="{9F4EFB96-FC09-4D30-B389-CB93FA32EC21}" type="presOf" srcId="{FC16124F-378A-467C-B463-E3B1385762B6}" destId="{D83DA627-F310-4CB3-A2D4-BA727C79FA9B}" srcOrd="0" destOrd="0" presId="urn:microsoft.com/office/officeart/2005/8/layout/orgChart1"/>
    <dgm:cxn modelId="{CB64BA72-93BD-45F6-BA3B-1B794DEDC968}" type="presOf" srcId="{3B30FCE6-DAC1-402A-AD93-E1D42AA69293}" destId="{C9AC6A48-9863-4A27-8A39-571950174982}" srcOrd="0" destOrd="0" presId="urn:microsoft.com/office/officeart/2005/8/layout/orgChart1"/>
    <dgm:cxn modelId="{12C4AFA7-1AC3-4816-809E-4DB5B2C78C75}" srcId="{FA079C7B-4242-4B51-A5DD-D87C7CA6FF39}" destId="{FBF50F51-25D9-4D86-94D1-82CA292E0F92}" srcOrd="0" destOrd="0" parTransId="{374383FF-2F78-42BE-B673-15B2B77DAF82}" sibTransId="{009EF5B4-5968-46C2-897C-F0E6B4277B69}"/>
    <dgm:cxn modelId="{9D756C7D-FAC7-4339-AD9A-C5F21D4EDB8C}" type="presOf" srcId="{83E3264A-9783-4276-B6D1-495706F18BF0}" destId="{ED5B234B-000B-4CA8-A76A-CDD544DD1CFB}" srcOrd="0" destOrd="0" presId="urn:microsoft.com/office/officeart/2005/8/layout/orgChart1"/>
    <dgm:cxn modelId="{4B0247D9-7E0F-4524-9EE7-C5AF0B34C009}" type="presOf" srcId="{5948AF31-2726-428E-9786-BC7A708F9655}" destId="{68A5FD01-6C6C-484B-9506-A313A8607D9E}" srcOrd="1" destOrd="0" presId="urn:microsoft.com/office/officeart/2005/8/layout/orgChart1"/>
    <dgm:cxn modelId="{A3368992-FEDB-4004-835F-A90E1AE49FBC}" type="presOf" srcId="{FBF50F51-25D9-4D86-94D1-82CA292E0F92}" destId="{9207751C-B31E-4C22-92DB-CDAE25966004}" srcOrd="0" destOrd="0" presId="urn:microsoft.com/office/officeart/2005/8/layout/orgChart1"/>
    <dgm:cxn modelId="{247A4ADD-F231-4AD7-828B-6A6A09847BB2}" type="presOf" srcId="{E0765122-02A1-4C8E-97D0-6F272F527A03}" destId="{B992D08C-AB5E-4A9B-A4FE-762A15C5D2C8}" srcOrd="0" destOrd="0" presId="urn:microsoft.com/office/officeart/2005/8/layout/orgChart1"/>
    <dgm:cxn modelId="{97706D63-8AE9-4D46-8AC2-B26EB35FB1BF}" srcId="{CD5CD1AC-F57F-4046-BB8F-DD68EC5AA11F}" destId="{8CF4AE19-7BE1-4B01-901E-84F77EDE7254}" srcOrd="1" destOrd="0" parTransId="{A9685C34-1C66-4D40-81D3-D4EF7DDF5F2E}" sibTransId="{1384BAAD-5CDC-4115-ADCD-07718634CB2A}"/>
    <dgm:cxn modelId="{CC2AD056-BCCD-4D8E-8C94-7E33A9099AA8}" srcId="{CD5CD1AC-F57F-4046-BB8F-DD68EC5AA11F}" destId="{FA079C7B-4242-4B51-A5DD-D87C7CA6FF39}" srcOrd="0" destOrd="0" parTransId="{F2D3654D-12C6-4D5A-B80C-64EBDECEE306}" sibTransId="{E5AFDFC0-27CD-418D-BDE7-FBC7A410CFD3}"/>
    <dgm:cxn modelId="{DCA47053-E217-4A3C-B74D-7AB20FFFC6D6}" srcId="{FBF50F51-25D9-4D86-94D1-82CA292E0F92}" destId="{E0765122-02A1-4C8E-97D0-6F272F527A03}" srcOrd="0" destOrd="0" parTransId="{83E3264A-9783-4276-B6D1-495706F18BF0}" sibTransId="{5E86AEB5-D4CC-4A39-9E47-4A1E60C98FDB}"/>
    <dgm:cxn modelId="{EF57621E-0727-4592-9A08-9F4BC18CF8B5}" srcId="{836E4D41-7C2D-4D6E-A319-FE02506622BA}" destId="{5948AF31-2726-428E-9786-BC7A708F9655}" srcOrd="0" destOrd="0" parTransId="{FC16124F-378A-467C-B463-E3B1385762B6}" sibTransId="{A739468A-D85A-492C-97CB-51E3C205E8CD}"/>
    <dgm:cxn modelId="{16D0ADEC-E232-4BE0-B581-D7E182894DF5}" type="presOf" srcId="{836E4D41-7C2D-4D6E-A319-FE02506622BA}" destId="{739E407D-18EE-424B-BAEF-EDA3DF14ECFF}" srcOrd="0" destOrd="0" presId="urn:microsoft.com/office/officeart/2005/8/layout/orgChart1"/>
    <dgm:cxn modelId="{E246F0D2-ED53-44B3-9025-ACB07C44E40D}" type="presOf" srcId="{836E4D41-7C2D-4D6E-A319-FE02506622BA}" destId="{661EF796-27EE-42F2-8D3A-8261D1077915}" srcOrd="1" destOrd="0" presId="urn:microsoft.com/office/officeart/2005/8/layout/orgChart1"/>
    <dgm:cxn modelId="{1BEE5325-0285-4293-8850-5AC4D7D5BCC6}" type="presOf" srcId="{8CF4AE19-7BE1-4B01-901E-84F77EDE7254}" destId="{15BF077C-A83F-4114-A13E-54DE89DC1A5A}" srcOrd="1" destOrd="0" presId="urn:microsoft.com/office/officeart/2005/8/layout/orgChart1"/>
    <dgm:cxn modelId="{94570C4D-EF85-4715-924E-1E797BD12FCE}" type="presOf" srcId="{5948AF31-2726-428E-9786-BC7A708F9655}" destId="{D08C9508-6A9A-4386-AADE-997F4927B9C4}" srcOrd="0" destOrd="0" presId="urn:microsoft.com/office/officeart/2005/8/layout/orgChart1"/>
    <dgm:cxn modelId="{0B870820-3706-459F-9F1F-3FC4B001875A}" type="presOf" srcId="{E0765122-02A1-4C8E-97D0-6F272F527A03}" destId="{8B30FEFD-DB48-43F1-85E0-F9D03B83C130}" srcOrd="1" destOrd="0" presId="urn:microsoft.com/office/officeart/2005/8/layout/orgChart1"/>
    <dgm:cxn modelId="{3B9331DA-629C-4502-946B-454CC53FBE4B}" type="presParOf" srcId="{2F9E7BDB-00E0-4E43-ACF5-49D3783EE306}" destId="{B4A50315-6F8E-4123-BCDB-BB5FD47C3B6D}" srcOrd="0" destOrd="0" presId="urn:microsoft.com/office/officeart/2005/8/layout/orgChart1"/>
    <dgm:cxn modelId="{8BC5444B-775B-47A5-87B9-5DFBB8DF49DB}" type="presParOf" srcId="{B4A50315-6F8E-4123-BCDB-BB5FD47C3B6D}" destId="{23838478-C845-4350-892E-370B5BBF99AE}" srcOrd="0" destOrd="0" presId="urn:microsoft.com/office/officeart/2005/8/layout/orgChart1"/>
    <dgm:cxn modelId="{047839AD-1207-4E44-816E-ED5E1DFE1B5B}" type="presParOf" srcId="{23838478-C845-4350-892E-370B5BBF99AE}" destId="{3008E93A-4F43-4DDB-97F9-45A6F56D57C6}" srcOrd="0" destOrd="0" presId="urn:microsoft.com/office/officeart/2005/8/layout/orgChart1"/>
    <dgm:cxn modelId="{12B716AA-DB43-41D7-B0EF-F0DAE50F9C76}" type="presParOf" srcId="{23838478-C845-4350-892E-370B5BBF99AE}" destId="{8478829C-F18E-47DF-8FCA-EFAE0560E5DA}" srcOrd="1" destOrd="0" presId="urn:microsoft.com/office/officeart/2005/8/layout/orgChart1"/>
    <dgm:cxn modelId="{2E04CC50-7E3C-48B4-B57B-56B5A8A2AE40}" type="presParOf" srcId="{B4A50315-6F8E-4123-BCDB-BB5FD47C3B6D}" destId="{3C4933DA-180C-45B3-BD13-1309C54F4612}" srcOrd="1" destOrd="0" presId="urn:microsoft.com/office/officeart/2005/8/layout/orgChart1"/>
    <dgm:cxn modelId="{CE049DBC-B577-49BE-B03A-39A2956231C7}" type="presParOf" srcId="{3C4933DA-180C-45B3-BD13-1309C54F4612}" destId="{90A9CAB5-89B2-4769-92B8-DD655C57D4DE}" srcOrd="0" destOrd="0" presId="urn:microsoft.com/office/officeart/2005/8/layout/orgChart1"/>
    <dgm:cxn modelId="{BBDEF0CD-D0D9-4A94-8249-657875A3ED7B}" type="presParOf" srcId="{3C4933DA-180C-45B3-BD13-1309C54F4612}" destId="{8A5D27C7-250D-4935-947A-959752D7D7D4}" srcOrd="1" destOrd="0" presId="urn:microsoft.com/office/officeart/2005/8/layout/orgChart1"/>
    <dgm:cxn modelId="{726D65C5-47F2-40B9-80CB-F50094DD1D14}" type="presParOf" srcId="{8A5D27C7-250D-4935-947A-959752D7D7D4}" destId="{BE84BEE5-B52A-4900-B27B-641F9EE33122}" srcOrd="0" destOrd="0" presId="urn:microsoft.com/office/officeart/2005/8/layout/orgChart1"/>
    <dgm:cxn modelId="{AC98670C-4AA9-4C28-8148-E67769E9AE28}" type="presParOf" srcId="{BE84BEE5-B52A-4900-B27B-641F9EE33122}" destId="{9207751C-B31E-4C22-92DB-CDAE25966004}" srcOrd="0" destOrd="0" presId="urn:microsoft.com/office/officeart/2005/8/layout/orgChart1"/>
    <dgm:cxn modelId="{FE2C2A38-9569-4BA4-9FD8-7FC0AD80D1BF}" type="presParOf" srcId="{BE84BEE5-B52A-4900-B27B-641F9EE33122}" destId="{860347B1-E8CB-4BF9-B094-10C928AC6CDF}" srcOrd="1" destOrd="0" presId="urn:microsoft.com/office/officeart/2005/8/layout/orgChart1"/>
    <dgm:cxn modelId="{3F9461F5-3507-4B87-A187-EFF906DF027C}" type="presParOf" srcId="{8A5D27C7-250D-4935-947A-959752D7D7D4}" destId="{3FA8FFEE-4427-4666-ADDC-774E5844EFA4}" srcOrd="1" destOrd="0" presId="urn:microsoft.com/office/officeart/2005/8/layout/orgChart1"/>
    <dgm:cxn modelId="{D51BCC9C-1B3E-45DE-8D3D-F591E6BAE070}" type="presParOf" srcId="{3FA8FFEE-4427-4666-ADDC-774E5844EFA4}" destId="{ED5B234B-000B-4CA8-A76A-CDD544DD1CFB}" srcOrd="0" destOrd="0" presId="urn:microsoft.com/office/officeart/2005/8/layout/orgChart1"/>
    <dgm:cxn modelId="{62C333C4-DAEB-4529-BCFF-79EA62A6862C}" type="presParOf" srcId="{3FA8FFEE-4427-4666-ADDC-774E5844EFA4}" destId="{2EBEB67A-12F4-45EC-8CF5-A1B73399C9CF}" srcOrd="1" destOrd="0" presId="urn:microsoft.com/office/officeart/2005/8/layout/orgChart1"/>
    <dgm:cxn modelId="{4BB9B641-4CAE-4E85-8032-49F1F8674074}" type="presParOf" srcId="{2EBEB67A-12F4-45EC-8CF5-A1B73399C9CF}" destId="{66BFD847-82F8-4770-A32D-95F1F70D440D}" srcOrd="0" destOrd="0" presId="urn:microsoft.com/office/officeart/2005/8/layout/orgChart1"/>
    <dgm:cxn modelId="{AF1C73C1-DFE0-4E3A-92F2-9FC210D3FC10}" type="presParOf" srcId="{66BFD847-82F8-4770-A32D-95F1F70D440D}" destId="{B992D08C-AB5E-4A9B-A4FE-762A15C5D2C8}" srcOrd="0" destOrd="0" presId="urn:microsoft.com/office/officeart/2005/8/layout/orgChart1"/>
    <dgm:cxn modelId="{DA9BF147-46AE-41B3-95CD-6FA207095E73}" type="presParOf" srcId="{66BFD847-82F8-4770-A32D-95F1F70D440D}" destId="{8B30FEFD-DB48-43F1-85E0-F9D03B83C130}" srcOrd="1" destOrd="0" presId="urn:microsoft.com/office/officeart/2005/8/layout/orgChart1"/>
    <dgm:cxn modelId="{8A24AB16-E497-4EDD-89B9-A4DE74AEF4D5}" type="presParOf" srcId="{2EBEB67A-12F4-45EC-8CF5-A1B73399C9CF}" destId="{907C443A-EA6B-4947-9674-3B63BDE5EAA4}" srcOrd="1" destOrd="0" presId="urn:microsoft.com/office/officeart/2005/8/layout/orgChart1"/>
    <dgm:cxn modelId="{58806166-E14F-48C0-BA64-73CEFA09DF58}" type="presParOf" srcId="{2EBEB67A-12F4-45EC-8CF5-A1B73399C9CF}" destId="{65DD388B-FE9B-4078-882D-F282B98A32C2}" srcOrd="2" destOrd="0" presId="urn:microsoft.com/office/officeart/2005/8/layout/orgChart1"/>
    <dgm:cxn modelId="{F66BE646-3E45-47FC-855B-BDF8F5822097}" type="presParOf" srcId="{8A5D27C7-250D-4935-947A-959752D7D7D4}" destId="{26484F96-FAC9-4F83-9FAB-D4947CCB8AB4}" srcOrd="2" destOrd="0" presId="urn:microsoft.com/office/officeart/2005/8/layout/orgChart1"/>
    <dgm:cxn modelId="{12F520DF-6DBA-49A9-85FD-3DB33A6D055C}" type="presParOf" srcId="{B4A50315-6F8E-4123-BCDB-BB5FD47C3B6D}" destId="{14F58F9E-D41E-43FE-B40A-EF8D9D3FF5FE}" srcOrd="2" destOrd="0" presId="urn:microsoft.com/office/officeart/2005/8/layout/orgChart1"/>
    <dgm:cxn modelId="{4FF4DD89-A8D4-435F-AD97-2A2FE0C89609}" type="presParOf" srcId="{2F9E7BDB-00E0-4E43-ACF5-49D3783EE306}" destId="{9B3528F7-AC98-401F-A102-FF541CA4C2E5}" srcOrd="1" destOrd="0" presId="urn:microsoft.com/office/officeart/2005/8/layout/orgChart1"/>
    <dgm:cxn modelId="{5346BAB9-6BBA-4FFF-8AED-1C37C0521944}" type="presParOf" srcId="{9B3528F7-AC98-401F-A102-FF541CA4C2E5}" destId="{3F52ADC2-E882-40CC-BF84-0AE99C81BAEC}" srcOrd="0" destOrd="0" presId="urn:microsoft.com/office/officeart/2005/8/layout/orgChart1"/>
    <dgm:cxn modelId="{1E04A2B4-446A-48FA-A071-A7021DED9871}" type="presParOf" srcId="{3F52ADC2-E882-40CC-BF84-0AE99C81BAEC}" destId="{594F07AB-CA81-4DBE-949A-B81299765EF2}" srcOrd="0" destOrd="0" presId="urn:microsoft.com/office/officeart/2005/8/layout/orgChart1"/>
    <dgm:cxn modelId="{AE3AD6AC-59B6-4412-AF4D-149EFA2058D1}" type="presParOf" srcId="{3F52ADC2-E882-40CC-BF84-0AE99C81BAEC}" destId="{15BF077C-A83F-4114-A13E-54DE89DC1A5A}" srcOrd="1" destOrd="0" presId="urn:microsoft.com/office/officeart/2005/8/layout/orgChart1"/>
    <dgm:cxn modelId="{9D124D0F-0004-4984-BC11-2C5A34378D47}" type="presParOf" srcId="{9B3528F7-AC98-401F-A102-FF541CA4C2E5}" destId="{9E971DD9-A900-4DA4-92BC-1F48BBCB45B8}" srcOrd="1" destOrd="0" presId="urn:microsoft.com/office/officeart/2005/8/layout/orgChart1"/>
    <dgm:cxn modelId="{54C17277-A335-4BE8-9CB4-AF4F3E09EA7D}" type="presParOf" srcId="{9E971DD9-A900-4DA4-92BC-1F48BBCB45B8}" destId="{C9AC6A48-9863-4A27-8A39-571950174982}" srcOrd="0" destOrd="0" presId="urn:microsoft.com/office/officeart/2005/8/layout/orgChart1"/>
    <dgm:cxn modelId="{E026F1C5-3284-444C-8685-F21EEB8FDB52}" type="presParOf" srcId="{9E971DD9-A900-4DA4-92BC-1F48BBCB45B8}" destId="{E05D60B5-ED7D-430B-A4A9-D0DFE3952111}" srcOrd="1" destOrd="0" presId="urn:microsoft.com/office/officeart/2005/8/layout/orgChart1"/>
    <dgm:cxn modelId="{94321B77-A10B-43E0-9ED7-D53682FD1A52}" type="presParOf" srcId="{E05D60B5-ED7D-430B-A4A9-D0DFE3952111}" destId="{B3B45518-B765-48D9-B81A-20BACDF09CC8}" srcOrd="0" destOrd="0" presId="urn:microsoft.com/office/officeart/2005/8/layout/orgChart1"/>
    <dgm:cxn modelId="{265CEFC1-CADB-412B-B161-ECCA7E6F095B}" type="presParOf" srcId="{B3B45518-B765-48D9-B81A-20BACDF09CC8}" destId="{739E407D-18EE-424B-BAEF-EDA3DF14ECFF}" srcOrd="0" destOrd="0" presId="urn:microsoft.com/office/officeart/2005/8/layout/orgChart1"/>
    <dgm:cxn modelId="{BAAF2C70-BC4F-493D-BC8D-DDE3F13F6477}" type="presParOf" srcId="{B3B45518-B765-48D9-B81A-20BACDF09CC8}" destId="{661EF796-27EE-42F2-8D3A-8261D1077915}" srcOrd="1" destOrd="0" presId="urn:microsoft.com/office/officeart/2005/8/layout/orgChart1"/>
    <dgm:cxn modelId="{1EB26FC3-2B82-4255-9EC5-694ADC97913B}" type="presParOf" srcId="{E05D60B5-ED7D-430B-A4A9-D0DFE3952111}" destId="{10C3A2A7-8DC2-4415-A1E0-9918A20BCD00}" srcOrd="1" destOrd="0" presId="urn:microsoft.com/office/officeart/2005/8/layout/orgChart1"/>
    <dgm:cxn modelId="{A8A4826A-EBFF-4A07-9A98-7D639773C6CF}" type="presParOf" srcId="{10C3A2A7-8DC2-4415-A1E0-9918A20BCD00}" destId="{D83DA627-F310-4CB3-A2D4-BA727C79FA9B}" srcOrd="0" destOrd="0" presId="urn:microsoft.com/office/officeart/2005/8/layout/orgChart1"/>
    <dgm:cxn modelId="{9D888F84-76C9-4E46-AB08-7266F2EC9791}" type="presParOf" srcId="{10C3A2A7-8DC2-4415-A1E0-9918A20BCD00}" destId="{703D0D00-BD1F-41BC-8F84-BE5A452E0294}" srcOrd="1" destOrd="0" presId="urn:microsoft.com/office/officeart/2005/8/layout/orgChart1"/>
    <dgm:cxn modelId="{18DAB9E3-8BA6-434E-B57C-E05409E54030}" type="presParOf" srcId="{703D0D00-BD1F-41BC-8F84-BE5A452E0294}" destId="{EB0F7F08-6AED-47F8-97C3-EE3F1E47C231}" srcOrd="0" destOrd="0" presId="urn:microsoft.com/office/officeart/2005/8/layout/orgChart1"/>
    <dgm:cxn modelId="{9DD05D91-C0FD-43BD-851F-6528BF8B50A1}" type="presParOf" srcId="{EB0F7F08-6AED-47F8-97C3-EE3F1E47C231}" destId="{D08C9508-6A9A-4386-AADE-997F4927B9C4}" srcOrd="0" destOrd="0" presId="urn:microsoft.com/office/officeart/2005/8/layout/orgChart1"/>
    <dgm:cxn modelId="{834BDAB4-58ED-486B-9193-3DDFD32BB0D1}" type="presParOf" srcId="{EB0F7F08-6AED-47F8-97C3-EE3F1E47C231}" destId="{68A5FD01-6C6C-484B-9506-A313A8607D9E}" srcOrd="1" destOrd="0" presId="urn:microsoft.com/office/officeart/2005/8/layout/orgChart1"/>
    <dgm:cxn modelId="{56C4F64C-19C2-4171-9A7E-78485256FC9E}" type="presParOf" srcId="{703D0D00-BD1F-41BC-8F84-BE5A452E0294}" destId="{2B405151-768F-4CBF-853C-0960AE40CEB9}" srcOrd="1" destOrd="0" presId="urn:microsoft.com/office/officeart/2005/8/layout/orgChart1"/>
    <dgm:cxn modelId="{1AD43388-547D-442F-A558-931C936142AD}" type="presParOf" srcId="{703D0D00-BD1F-41BC-8F84-BE5A452E0294}" destId="{144A91D8-1BC8-4BA4-AA8A-70859BD677C7}" srcOrd="2" destOrd="0" presId="urn:microsoft.com/office/officeart/2005/8/layout/orgChart1"/>
    <dgm:cxn modelId="{EF8201D8-C76B-48E8-A8B8-9DF054F66E4A}" type="presParOf" srcId="{E05D60B5-ED7D-430B-A4A9-D0DFE3952111}" destId="{9FEEDDD4-4C2A-47A7-952A-3408170CC96A}" srcOrd="2" destOrd="0" presId="urn:microsoft.com/office/officeart/2005/8/layout/orgChart1"/>
    <dgm:cxn modelId="{15A581DE-BCE9-4A5F-8451-1AF2427437AD}" type="presParOf" srcId="{9B3528F7-AC98-401F-A102-FF541CA4C2E5}" destId="{4EB50F0B-2F42-4EFF-B907-4511D864E2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C3FE21-1AF1-48B8-BAE9-B9A7746DF059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2E2FB440-F5DA-4F2E-BEEE-5AE8A428459D}">
      <dgm:prSet phldrT="[Text]"/>
      <dgm:spPr>
        <a:ln w="38100"/>
      </dgm:spPr>
      <dgm:t>
        <a:bodyPr/>
        <a:lstStyle/>
        <a:p>
          <a:r>
            <a:rPr lang="en-US" b="1" dirty="0"/>
            <a:t>10 Mentees</a:t>
          </a:r>
        </a:p>
        <a:p>
          <a:r>
            <a:rPr lang="en-US" b="1" dirty="0"/>
            <a:t>5 Mentors</a:t>
          </a:r>
        </a:p>
        <a:p>
          <a:r>
            <a:rPr lang="en-US" b="1" dirty="0"/>
            <a:t>10 Faculty</a:t>
          </a:r>
        </a:p>
      </dgm:t>
    </dgm:pt>
    <dgm:pt modelId="{4C19C05E-3CB8-4E58-BCC7-4EA9099103C6}" type="parTrans" cxnId="{93B52A4B-8E5B-41CA-A432-4D4DD64E92BA}">
      <dgm:prSet/>
      <dgm:spPr/>
      <dgm:t>
        <a:bodyPr/>
        <a:lstStyle/>
        <a:p>
          <a:endParaRPr lang="en-US"/>
        </a:p>
      </dgm:t>
    </dgm:pt>
    <dgm:pt modelId="{E7A38735-529F-4E30-9069-CC96289DC596}" type="sibTrans" cxnId="{93B52A4B-8E5B-41CA-A432-4D4DD64E92BA}">
      <dgm:prSet/>
      <dgm:spPr>
        <a:ln w="38100"/>
      </dgm:spPr>
      <dgm:t>
        <a:bodyPr/>
        <a:lstStyle/>
        <a:p>
          <a:endParaRPr lang="en-US" b="1"/>
        </a:p>
      </dgm:t>
    </dgm:pt>
    <dgm:pt modelId="{76243B8F-C78F-4BB0-9D1A-EB7A7A1F65D3}">
      <dgm:prSet phldrT="[Text]"/>
      <dgm:spPr>
        <a:ln w="38100"/>
      </dgm:spPr>
      <dgm:t>
        <a:bodyPr/>
        <a:lstStyle/>
        <a:p>
          <a:r>
            <a:rPr lang="en-US" b="1" dirty="0"/>
            <a:t>ARC</a:t>
          </a:r>
        </a:p>
      </dgm:t>
    </dgm:pt>
    <dgm:pt modelId="{8E05B5EB-425B-40DF-B04C-1DDB20E780C2}" type="parTrans" cxnId="{90721DE1-15BB-4B6C-B565-5CCCDECFF96E}">
      <dgm:prSet/>
      <dgm:spPr/>
      <dgm:t>
        <a:bodyPr/>
        <a:lstStyle/>
        <a:p>
          <a:endParaRPr lang="en-US"/>
        </a:p>
      </dgm:t>
    </dgm:pt>
    <dgm:pt modelId="{5EFF481E-0574-4FFE-9BF2-8C029C7D9DFB}" type="sibTrans" cxnId="{90721DE1-15BB-4B6C-B565-5CCCDECFF96E}">
      <dgm:prSet/>
      <dgm:spPr>
        <a:ln w="38100"/>
      </dgm:spPr>
      <dgm:t>
        <a:bodyPr/>
        <a:lstStyle/>
        <a:p>
          <a:endParaRPr lang="en-US" b="1"/>
        </a:p>
      </dgm:t>
    </dgm:pt>
    <dgm:pt modelId="{14D862CF-5658-4EF2-83ED-54241D472515}">
      <dgm:prSet phldrT="[Text]"/>
      <dgm:spPr>
        <a:ln w="38100"/>
      </dgm:spPr>
      <dgm:t>
        <a:bodyPr/>
        <a:lstStyle/>
        <a:p>
          <a:r>
            <a:rPr lang="en-US" b="1" dirty="0"/>
            <a:t>6/10 Completed Proposals</a:t>
          </a:r>
        </a:p>
        <a:p>
          <a:r>
            <a:rPr lang="en-US" b="1" dirty="0"/>
            <a:t>Most planned to continue relationship beyond program</a:t>
          </a:r>
        </a:p>
      </dgm:t>
    </dgm:pt>
    <dgm:pt modelId="{09EE9D36-2359-4F6B-912D-905562E2CABF}" type="parTrans" cxnId="{2F363626-9A88-4BD3-A076-0BB8A1A1686A}">
      <dgm:prSet/>
      <dgm:spPr/>
      <dgm:t>
        <a:bodyPr/>
        <a:lstStyle/>
        <a:p>
          <a:endParaRPr lang="en-US"/>
        </a:p>
      </dgm:t>
    </dgm:pt>
    <dgm:pt modelId="{F26EA74A-7EEC-4492-B8FA-67C2B202B18F}" type="sibTrans" cxnId="{2F363626-9A88-4BD3-A076-0BB8A1A1686A}">
      <dgm:prSet/>
      <dgm:spPr/>
      <dgm:t>
        <a:bodyPr/>
        <a:lstStyle/>
        <a:p>
          <a:endParaRPr lang="en-US"/>
        </a:p>
      </dgm:t>
    </dgm:pt>
    <dgm:pt modelId="{6A228D27-C378-43C0-A056-6E3C1823DEEF}" type="pres">
      <dgm:prSet presAssocID="{1AC3FE21-1AF1-48B8-BAE9-B9A7746DF059}" presName="Name0" presStyleCnt="0">
        <dgm:presLayoutVars>
          <dgm:dir/>
          <dgm:resizeHandles val="exact"/>
        </dgm:presLayoutVars>
      </dgm:prSet>
      <dgm:spPr/>
    </dgm:pt>
    <dgm:pt modelId="{28094CCB-140F-4901-9F63-EDFDDF2B7986}" type="pres">
      <dgm:prSet presAssocID="{2E2FB440-F5DA-4F2E-BEEE-5AE8A428459D}" presName="node" presStyleLbl="node1" presStyleIdx="0" presStyleCnt="3" custScaleY="164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0B9A6-DE95-4491-A0EF-A1911B70DB3D}" type="pres">
      <dgm:prSet presAssocID="{E7A38735-529F-4E30-9069-CC96289DC59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CADE86D-894E-4420-A2CB-0667F8B530F7}" type="pres">
      <dgm:prSet presAssocID="{E7A38735-529F-4E30-9069-CC96289DC59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0D4B001-FFD6-4E9F-A1DC-987EE30148D7}" type="pres">
      <dgm:prSet presAssocID="{76243B8F-C78F-4BB0-9D1A-EB7A7A1F65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34A57-2F10-47EC-AE56-CF77C0602637}" type="pres">
      <dgm:prSet presAssocID="{5EFF481E-0574-4FFE-9BF2-8C029C7D9DF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D3EE5E-0CDD-4ABA-880C-69E99F602059}" type="pres">
      <dgm:prSet presAssocID="{5EFF481E-0574-4FFE-9BF2-8C029C7D9DF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7DC03C3-3001-4D89-914A-94460A38C559}" type="pres">
      <dgm:prSet presAssocID="{14D862CF-5658-4EF2-83ED-54241D472515}" presName="node" presStyleLbl="node1" presStyleIdx="2" presStyleCnt="3" custScaleY="170947" custLinFactNeighborX="837" custLinFactNeighborY="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5A0D36-F1F3-4DBA-BC8D-E31ED76CEC2F}" type="presOf" srcId="{E7A38735-529F-4E30-9069-CC96289DC596}" destId="{BCADE86D-894E-4420-A2CB-0667F8B530F7}" srcOrd="1" destOrd="0" presId="urn:microsoft.com/office/officeart/2005/8/layout/process1"/>
    <dgm:cxn modelId="{21827E5C-A282-4FFF-9F08-EC459A8DBBE4}" type="presOf" srcId="{2E2FB440-F5DA-4F2E-BEEE-5AE8A428459D}" destId="{28094CCB-140F-4901-9F63-EDFDDF2B7986}" srcOrd="0" destOrd="0" presId="urn:microsoft.com/office/officeart/2005/8/layout/process1"/>
    <dgm:cxn modelId="{93B52A4B-8E5B-41CA-A432-4D4DD64E92BA}" srcId="{1AC3FE21-1AF1-48B8-BAE9-B9A7746DF059}" destId="{2E2FB440-F5DA-4F2E-BEEE-5AE8A428459D}" srcOrd="0" destOrd="0" parTransId="{4C19C05E-3CB8-4E58-BCC7-4EA9099103C6}" sibTransId="{E7A38735-529F-4E30-9069-CC96289DC596}"/>
    <dgm:cxn modelId="{170A4E92-89C7-4EE1-A8DC-F21E1AA58077}" type="presOf" srcId="{5EFF481E-0574-4FFE-9BF2-8C029C7D9DFB}" destId="{A1D3EE5E-0CDD-4ABA-880C-69E99F602059}" srcOrd="1" destOrd="0" presId="urn:microsoft.com/office/officeart/2005/8/layout/process1"/>
    <dgm:cxn modelId="{1196946E-2D4B-4D8D-A41E-EE33B2140664}" type="presOf" srcId="{5EFF481E-0574-4FFE-9BF2-8C029C7D9DFB}" destId="{E4334A57-2F10-47EC-AE56-CF77C0602637}" srcOrd="0" destOrd="0" presId="urn:microsoft.com/office/officeart/2005/8/layout/process1"/>
    <dgm:cxn modelId="{94AC1A92-6B08-4966-884A-A2C0B87718F2}" type="presOf" srcId="{1AC3FE21-1AF1-48B8-BAE9-B9A7746DF059}" destId="{6A228D27-C378-43C0-A056-6E3C1823DEEF}" srcOrd="0" destOrd="0" presId="urn:microsoft.com/office/officeart/2005/8/layout/process1"/>
    <dgm:cxn modelId="{2F363626-9A88-4BD3-A076-0BB8A1A1686A}" srcId="{1AC3FE21-1AF1-48B8-BAE9-B9A7746DF059}" destId="{14D862CF-5658-4EF2-83ED-54241D472515}" srcOrd="2" destOrd="0" parTransId="{09EE9D36-2359-4F6B-912D-905562E2CABF}" sibTransId="{F26EA74A-7EEC-4492-B8FA-67C2B202B18F}"/>
    <dgm:cxn modelId="{09D396F5-FA84-4F78-BD39-0560FB63442D}" type="presOf" srcId="{14D862CF-5658-4EF2-83ED-54241D472515}" destId="{87DC03C3-3001-4D89-914A-94460A38C559}" srcOrd="0" destOrd="0" presId="urn:microsoft.com/office/officeart/2005/8/layout/process1"/>
    <dgm:cxn modelId="{90721DE1-15BB-4B6C-B565-5CCCDECFF96E}" srcId="{1AC3FE21-1AF1-48B8-BAE9-B9A7746DF059}" destId="{76243B8F-C78F-4BB0-9D1A-EB7A7A1F65D3}" srcOrd="1" destOrd="0" parTransId="{8E05B5EB-425B-40DF-B04C-1DDB20E780C2}" sibTransId="{5EFF481E-0574-4FFE-9BF2-8C029C7D9DFB}"/>
    <dgm:cxn modelId="{5C244EB2-BBD9-4424-B88D-9834451CE38F}" type="presOf" srcId="{76243B8F-C78F-4BB0-9D1A-EB7A7A1F65D3}" destId="{70D4B001-FFD6-4E9F-A1DC-987EE30148D7}" srcOrd="0" destOrd="0" presId="urn:microsoft.com/office/officeart/2005/8/layout/process1"/>
    <dgm:cxn modelId="{69C61AE1-C105-49E0-BC40-F1CD5586203A}" type="presOf" srcId="{E7A38735-529F-4E30-9069-CC96289DC596}" destId="{E4F0B9A6-DE95-4491-A0EF-A1911B70DB3D}" srcOrd="0" destOrd="0" presId="urn:microsoft.com/office/officeart/2005/8/layout/process1"/>
    <dgm:cxn modelId="{B1651A1B-3317-498E-988B-32A53AD4F945}" type="presParOf" srcId="{6A228D27-C378-43C0-A056-6E3C1823DEEF}" destId="{28094CCB-140F-4901-9F63-EDFDDF2B7986}" srcOrd="0" destOrd="0" presId="urn:microsoft.com/office/officeart/2005/8/layout/process1"/>
    <dgm:cxn modelId="{630C442F-5215-4F8B-80FD-DD680414E4B0}" type="presParOf" srcId="{6A228D27-C378-43C0-A056-6E3C1823DEEF}" destId="{E4F0B9A6-DE95-4491-A0EF-A1911B70DB3D}" srcOrd="1" destOrd="0" presId="urn:microsoft.com/office/officeart/2005/8/layout/process1"/>
    <dgm:cxn modelId="{7E9DE8BD-BD10-4831-A2BA-73004889E026}" type="presParOf" srcId="{E4F0B9A6-DE95-4491-A0EF-A1911B70DB3D}" destId="{BCADE86D-894E-4420-A2CB-0667F8B530F7}" srcOrd="0" destOrd="0" presId="urn:microsoft.com/office/officeart/2005/8/layout/process1"/>
    <dgm:cxn modelId="{6F425012-AF76-4EAE-BF75-2186C2FFF525}" type="presParOf" srcId="{6A228D27-C378-43C0-A056-6E3C1823DEEF}" destId="{70D4B001-FFD6-4E9F-A1DC-987EE30148D7}" srcOrd="2" destOrd="0" presId="urn:microsoft.com/office/officeart/2005/8/layout/process1"/>
    <dgm:cxn modelId="{1D91F9FC-7042-408D-BA9D-B76A6088FF91}" type="presParOf" srcId="{6A228D27-C378-43C0-A056-6E3C1823DEEF}" destId="{E4334A57-2F10-47EC-AE56-CF77C0602637}" srcOrd="3" destOrd="0" presId="urn:microsoft.com/office/officeart/2005/8/layout/process1"/>
    <dgm:cxn modelId="{7785C3D7-0351-4A3B-AF18-759DA55B5CB4}" type="presParOf" srcId="{E4334A57-2F10-47EC-AE56-CF77C0602637}" destId="{A1D3EE5E-0CDD-4ABA-880C-69E99F602059}" srcOrd="0" destOrd="0" presId="urn:microsoft.com/office/officeart/2005/8/layout/process1"/>
    <dgm:cxn modelId="{C72993C9-C3E7-4BAA-B145-CC853BBF5E78}" type="presParOf" srcId="{6A228D27-C378-43C0-A056-6E3C1823DEEF}" destId="{87DC03C3-3001-4D89-914A-94460A38C5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AE1481-2534-4D72-91DB-88658C8DC3E6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7824AE2-B4D8-4359-9B3C-AA151D4A3B0F}">
      <dgm:prSet phldrT="[Text]"/>
      <dgm:spPr>
        <a:ln w="38100"/>
      </dgm:spPr>
      <dgm:t>
        <a:bodyPr/>
        <a:lstStyle/>
        <a:p>
          <a:r>
            <a:rPr lang="en-US" b="1" dirty="0"/>
            <a:t>20 Mentees</a:t>
          </a:r>
        </a:p>
        <a:p>
          <a:r>
            <a:rPr lang="en-US" b="1" dirty="0"/>
            <a:t>19 Peers</a:t>
          </a:r>
        </a:p>
        <a:p>
          <a:r>
            <a:rPr lang="en-US" b="1" dirty="0"/>
            <a:t>14 Faculty</a:t>
          </a:r>
        </a:p>
      </dgm:t>
    </dgm:pt>
    <dgm:pt modelId="{2BEFEBCF-2B24-4BF8-B5B7-16C394DC6BAF}" type="parTrans" cxnId="{8837B09D-164F-4238-BCD1-AC8BCE5C334E}">
      <dgm:prSet/>
      <dgm:spPr/>
      <dgm:t>
        <a:bodyPr/>
        <a:lstStyle/>
        <a:p>
          <a:endParaRPr lang="en-US"/>
        </a:p>
      </dgm:t>
    </dgm:pt>
    <dgm:pt modelId="{1D97F068-44D1-4D89-A3B1-722162E9AEC5}" type="sibTrans" cxnId="{8837B09D-164F-4238-BCD1-AC8BCE5C334E}">
      <dgm:prSet/>
      <dgm:spPr>
        <a:ln w="38100"/>
      </dgm:spPr>
      <dgm:t>
        <a:bodyPr/>
        <a:lstStyle/>
        <a:p>
          <a:endParaRPr lang="en-US" b="1"/>
        </a:p>
      </dgm:t>
    </dgm:pt>
    <dgm:pt modelId="{526DB405-5A1B-4193-AF29-BABBCAD1585F}">
      <dgm:prSet phldrT="[Text]"/>
      <dgm:spPr>
        <a:ln w="38100"/>
      </dgm:spPr>
      <dgm:t>
        <a:bodyPr/>
        <a:lstStyle/>
        <a:p>
          <a:r>
            <a:rPr lang="en-US" b="1" dirty="0"/>
            <a:t>ARC2</a:t>
          </a:r>
        </a:p>
      </dgm:t>
    </dgm:pt>
    <dgm:pt modelId="{570CBEF4-70C8-49D8-B643-CD53D746E606}" type="parTrans" cxnId="{9E41FC00-C68E-4358-BDE6-971A25E0DB84}">
      <dgm:prSet/>
      <dgm:spPr/>
      <dgm:t>
        <a:bodyPr/>
        <a:lstStyle/>
        <a:p>
          <a:endParaRPr lang="en-US"/>
        </a:p>
      </dgm:t>
    </dgm:pt>
    <dgm:pt modelId="{CD4637CE-AA3C-4DD7-A622-DEB5D21E8F0D}" type="sibTrans" cxnId="{9E41FC00-C68E-4358-BDE6-971A25E0DB84}">
      <dgm:prSet/>
      <dgm:spPr>
        <a:ln w="38100"/>
      </dgm:spPr>
      <dgm:t>
        <a:bodyPr/>
        <a:lstStyle/>
        <a:p>
          <a:endParaRPr lang="en-US" b="1"/>
        </a:p>
      </dgm:t>
    </dgm:pt>
    <dgm:pt modelId="{75A33339-61C2-475A-9D6D-1FACD6EDE77F}">
      <dgm:prSet phldrT="[Text]"/>
      <dgm:spPr>
        <a:ln w="38100"/>
      </dgm:spPr>
      <dgm:t>
        <a:bodyPr/>
        <a:lstStyle/>
        <a:p>
          <a:r>
            <a:rPr lang="en-US" b="1" dirty="0"/>
            <a:t>7/20 Completed proposals</a:t>
          </a:r>
        </a:p>
        <a:p>
          <a:r>
            <a:rPr lang="en-US" b="1" dirty="0"/>
            <a:t>7 more incomplete</a:t>
          </a:r>
        </a:p>
      </dgm:t>
    </dgm:pt>
    <dgm:pt modelId="{DC778FFD-3A89-4835-9524-B750BCF824F3}" type="parTrans" cxnId="{F118E002-AABD-47A3-9D1B-7A8C72AC86E1}">
      <dgm:prSet/>
      <dgm:spPr/>
      <dgm:t>
        <a:bodyPr/>
        <a:lstStyle/>
        <a:p>
          <a:endParaRPr lang="en-US"/>
        </a:p>
      </dgm:t>
    </dgm:pt>
    <dgm:pt modelId="{5D8ADF86-8395-44DD-A4E1-364009EE9C1B}" type="sibTrans" cxnId="{F118E002-AABD-47A3-9D1B-7A8C72AC86E1}">
      <dgm:prSet/>
      <dgm:spPr/>
      <dgm:t>
        <a:bodyPr/>
        <a:lstStyle/>
        <a:p>
          <a:endParaRPr lang="en-US"/>
        </a:p>
      </dgm:t>
    </dgm:pt>
    <dgm:pt modelId="{D891B0F7-310C-417D-B621-239C667B23B9}" type="pres">
      <dgm:prSet presAssocID="{B2AE1481-2534-4D72-91DB-88658C8DC3E6}" presName="Name0" presStyleCnt="0">
        <dgm:presLayoutVars>
          <dgm:dir/>
          <dgm:resizeHandles val="exact"/>
        </dgm:presLayoutVars>
      </dgm:prSet>
      <dgm:spPr/>
    </dgm:pt>
    <dgm:pt modelId="{BE274C34-A782-4FF3-9B56-D371333795FB}" type="pres">
      <dgm:prSet presAssocID="{47824AE2-B4D8-4359-9B3C-AA151D4A3B0F}" presName="node" presStyleLbl="node1" presStyleIdx="0" presStyleCnt="3" custScaleY="190656" custLinFactNeighborX="-836" custLinFactNeighborY="2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2DF78-CD84-4DE7-A70D-F2330676C89E}" type="pres">
      <dgm:prSet presAssocID="{1D97F068-44D1-4D89-A3B1-722162E9AEC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CF6909F-AE17-483C-AB95-96FA2A0C153D}" type="pres">
      <dgm:prSet presAssocID="{1D97F068-44D1-4D89-A3B1-722162E9AEC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566075F-F727-4D91-971F-0467FAC20379}" type="pres">
      <dgm:prSet presAssocID="{526DB405-5A1B-4193-AF29-BABBCAD158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BD14F-DBA9-4FD7-B041-F9E083E502C8}" type="pres">
      <dgm:prSet presAssocID="{CD4637CE-AA3C-4DD7-A622-DEB5D21E8F0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9E92FF3-A40D-42E1-8DAD-B3066B2A7218}" type="pres">
      <dgm:prSet presAssocID="{CD4637CE-AA3C-4DD7-A622-DEB5D21E8F0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CC3F64B-44CD-449C-9F02-8E0F0C45AD2E}" type="pres">
      <dgm:prSet presAssocID="{75A33339-61C2-475A-9D6D-1FACD6EDE77F}" presName="node" presStyleLbl="node1" presStyleIdx="2" presStyleCnt="3" custScaleY="186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37B09D-164F-4238-BCD1-AC8BCE5C334E}" srcId="{B2AE1481-2534-4D72-91DB-88658C8DC3E6}" destId="{47824AE2-B4D8-4359-9B3C-AA151D4A3B0F}" srcOrd="0" destOrd="0" parTransId="{2BEFEBCF-2B24-4BF8-B5B7-16C394DC6BAF}" sibTransId="{1D97F068-44D1-4D89-A3B1-722162E9AEC5}"/>
    <dgm:cxn modelId="{0232C68F-7184-462F-A349-216A546124BB}" type="presOf" srcId="{75A33339-61C2-475A-9D6D-1FACD6EDE77F}" destId="{0CC3F64B-44CD-449C-9F02-8E0F0C45AD2E}" srcOrd="0" destOrd="0" presId="urn:microsoft.com/office/officeart/2005/8/layout/process1"/>
    <dgm:cxn modelId="{7DFEA66D-57F0-42D4-864C-2FDD1820123A}" type="presOf" srcId="{CD4637CE-AA3C-4DD7-A622-DEB5D21E8F0D}" destId="{E9E92FF3-A40D-42E1-8DAD-B3066B2A7218}" srcOrd="1" destOrd="0" presId="urn:microsoft.com/office/officeart/2005/8/layout/process1"/>
    <dgm:cxn modelId="{37A3C1B3-74EB-4BE9-AA05-770A1D4EDDC6}" type="presOf" srcId="{1D97F068-44D1-4D89-A3B1-722162E9AEC5}" destId="{4B02DF78-CD84-4DE7-A70D-F2330676C89E}" srcOrd="0" destOrd="0" presId="urn:microsoft.com/office/officeart/2005/8/layout/process1"/>
    <dgm:cxn modelId="{F118E002-AABD-47A3-9D1B-7A8C72AC86E1}" srcId="{B2AE1481-2534-4D72-91DB-88658C8DC3E6}" destId="{75A33339-61C2-475A-9D6D-1FACD6EDE77F}" srcOrd="2" destOrd="0" parTransId="{DC778FFD-3A89-4835-9524-B750BCF824F3}" sibTransId="{5D8ADF86-8395-44DD-A4E1-364009EE9C1B}"/>
    <dgm:cxn modelId="{9E41FC00-C68E-4358-BDE6-971A25E0DB84}" srcId="{B2AE1481-2534-4D72-91DB-88658C8DC3E6}" destId="{526DB405-5A1B-4193-AF29-BABBCAD1585F}" srcOrd="1" destOrd="0" parTransId="{570CBEF4-70C8-49D8-B643-CD53D746E606}" sibTransId="{CD4637CE-AA3C-4DD7-A622-DEB5D21E8F0D}"/>
    <dgm:cxn modelId="{8600D2B8-C657-4CD8-A2C9-389902CD8D28}" type="presOf" srcId="{1D97F068-44D1-4D89-A3B1-722162E9AEC5}" destId="{3CF6909F-AE17-483C-AB95-96FA2A0C153D}" srcOrd="1" destOrd="0" presId="urn:microsoft.com/office/officeart/2005/8/layout/process1"/>
    <dgm:cxn modelId="{2D88A6E9-496D-459B-8015-6A495A7BBCBD}" type="presOf" srcId="{526DB405-5A1B-4193-AF29-BABBCAD1585F}" destId="{A566075F-F727-4D91-971F-0467FAC20379}" srcOrd="0" destOrd="0" presId="urn:microsoft.com/office/officeart/2005/8/layout/process1"/>
    <dgm:cxn modelId="{01605419-9925-47F0-8B4F-9D6467AF4B3D}" type="presOf" srcId="{47824AE2-B4D8-4359-9B3C-AA151D4A3B0F}" destId="{BE274C34-A782-4FF3-9B56-D371333795FB}" srcOrd="0" destOrd="0" presId="urn:microsoft.com/office/officeart/2005/8/layout/process1"/>
    <dgm:cxn modelId="{3E45433E-2F9C-42AE-B7D8-0FAD960E8878}" type="presOf" srcId="{CD4637CE-AA3C-4DD7-A622-DEB5D21E8F0D}" destId="{0EABD14F-DBA9-4FD7-B041-F9E083E502C8}" srcOrd="0" destOrd="0" presId="urn:microsoft.com/office/officeart/2005/8/layout/process1"/>
    <dgm:cxn modelId="{27FE1B32-171E-4769-99A9-E6BE5D01321E}" type="presOf" srcId="{B2AE1481-2534-4D72-91DB-88658C8DC3E6}" destId="{D891B0F7-310C-417D-B621-239C667B23B9}" srcOrd="0" destOrd="0" presId="urn:microsoft.com/office/officeart/2005/8/layout/process1"/>
    <dgm:cxn modelId="{B3A05441-66C7-4556-87C8-E5BE9E739C99}" type="presParOf" srcId="{D891B0F7-310C-417D-B621-239C667B23B9}" destId="{BE274C34-A782-4FF3-9B56-D371333795FB}" srcOrd="0" destOrd="0" presId="urn:microsoft.com/office/officeart/2005/8/layout/process1"/>
    <dgm:cxn modelId="{CD7C527C-98BE-4360-B283-99E9ED30A4C6}" type="presParOf" srcId="{D891B0F7-310C-417D-B621-239C667B23B9}" destId="{4B02DF78-CD84-4DE7-A70D-F2330676C89E}" srcOrd="1" destOrd="0" presId="urn:microsoft.com/office/officeart/2005/8/layout/process1"/>
    <dgm:cxn modelId="{F6250E80-9B85-47FB-B6E1-F8AF04D3F491}" type="presParOf" srcId="{4B02DF78-CD84-4DE7-A70D-F2330676C89E}" destId="{3CF6909F-AE17-483C-AB95-96FA2A0C153D}" srcOrd="0" destOrd="0" presId="urn:microsoft.com/office/officeart/2005/8/layout/process1"/>
    <dgm:cxn modelId="{A2CCFB8C-9C70-48C4-9967-B352E0CA6EF4}" type="presParOf" srcId="{D891B0F7-310C-417D-B621-239C667B23B9}" destId="{A566075F-F727-4D91-971F-0467FAC20379}" srcOrd="2" destOrd="0" presId="urn:microsoft.com/office/officeart/2005/8/layout/process1"/>
    <dgm:cxn modelId="{CB01CCF2-D916-429B-ACC2-9E11FDEC53D8}" type="presParOf" srcId="{D891B0F7-310C-417D-B621-239C667B23B9}" destId="{0EABD14F-DBA9-4FD7-B041-F9E083E502C8}" srcOrd="3" destOrd="0" presId="urn:microsoft.com/office/officeart/2005/8/layout/process1"/>
    <dgm:cxn modelId="{9976F85A-99A5-4CBD-B954-542A83B419B6}" type="presParOf" srcId="{0EABD14F-DBA9-4FD7-B041-F9E083E502C8}" destId="{E9E92FF3-A40D-42E1-8DAD-B3066B2A7218}" srcOrd="0" destOrd="0" presId="urn:microsoft.com/office/officeart/2005/8/layout/process1"/>
    <dgm:cxn modelId="{B019B0CB-F1E4-43BB-9F89-B4467A08A446}" type="presParOf" srcId="{D891B0F7-310C-417D-B621-239C667B23B9}" destId="{0CC3F64B-44CD-449C-9F02-8E0F0C45AD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325EA-6E56-468C-945F-F1ED828EB344}">
      <dsp:nvSpPr>
        <dsp:cNvPr id="0" name=""/>
        <dsp:cNvSpPr/>
      </dsp:nvSpPr>
      <dsp:spPr>
        <a:xfrm>
          <a:off x="4195868" y="2226292"/>
          <a:ext cx="2123863" cy="2123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ARC</a:t>
          </a:r>
        </a:p>
      </dsp:txBody>
      <dsp:txXfrm>
        <a:off x="4506901" y="2537325"/>
        <a:ext cx="1501797" cy="1501797"/>
      </dsp:txXfrm>
    </dsp:sp>
    <dsp:sp modelId="{1616B532-C39B-42AC-96EA-9C4667412302}">
      <dsp:nvSpPr>
        <dsp:cNvPr id="0" name=""/>
        <dsp:cNvSpPr/>
      </dsp:nvSpPr>
      <dsp:spPr>
        <a:xfrm rot="11700000">
          <a:off x="2587732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E6502-1090-4057-94CD-6DB0D454C1A7}">
      <dsp:nvSpPr>
        <dsp:cNvPr id="0" name=""/>
        <dsp:cNvSpPr/>
      </dsp:nvSpPr>
      <dsp:spPr>
        <a:xfrm>
          <a:off x="1605855" y="1772936"/>
          <a:ext cx="2017670" cy="1614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Peer mentoring</a:t>
          </a:r>
        </a:p>
      </dsp:txBody>
      <dsp:txXfrm>
        <a:off x="1653131" y="1820212"/>
        <a:ext cx="1923118" cy="1519584"/>
      </dsp:txXfrm>
    </dsp:sp>
    <dsp:sp modelId="{234110F9-31A6-46AD-A4BD-6848C670C396}">
      <dsp:nvSpPr>
        <dsp:cNvPr id="0" name=""/>
        <dsp:cNvSpPr/>
      </dsp:nvSpPr>
      <dsp:spPr>
        <a:xfrm rot="14700000">
          <a:off x="3654962" y="121224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2954B-0BF8-4FE8-B5E3-61F767E13A13}">
      <dsp:nvSpPr>
        <dsp:cNvPr id="0" name=""/>
        <dsp:cNvSpPr/>
      </dsp:nvSpPr>
      <dsp:spPr>
        <a:xfrm>
          <a:off x="3092534" y="1182"/>
          <a:ext cx="2017670" cy="1614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Distance learning</a:t>
          </a:r>
        </a:p>
      </dsp:txBody>
      <dsp:txXfrm>
        <a:off x="3139810" y="48458"/>
        <a:ext cx="1923118" cy="1519584"/>
      </dsp:txXfrm>
    </dsp:sp>
    <dsp:sp modelId="{5322845E-084C-45DB-89D3-866D70DB2ADF}">
      <dsp:nvSpPr>
        <dsp:cNvPr id="0" name=""/>
        <dsp:cNvSpPr/>
      </dsp:nvSpPr>
      <dsp:spPr>
        <a:xfrm rot="17700000">
          <a:off x="5288709" y="1222635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6410C-D73B-40B0-93CB-5032F4EE5679}">
      <dsp:nvSpPr>
        <dsp:cNvPr id="0" name=""/>
        <dsp:cNvSpPr/>
      </dsp:nvSpPr>
      <dsp:spPr>
        <a:xfrm>
          <a:off x="5405395" y="1182"/>
          <a:ext cx="2017670" cy="1614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Online tools</a:t>
          </a:r>
        </a:p>
      </dsp:txBody>
      <dsp:txXfrm>
        <a:off x="5452671" y="48458"/>
        <a:ext cx="1923118" cy="1519584"/>
      </dsp:txXfrm>
    </dsp:sp>
    <dsp:sp modelId="{E956E0CB-34B4-4B0D-B31A-273656156650}">
      <dsp:nvSpPr>
        <dsp:cNvPr id="0" name=""/>
        <dsp:cNvSpPr/>
      </dsp:nvSpPr>
      <dsp:spPr>
        <a:xfrm rot="20700000">
          <a:off x="6345544" y="2482122"/>
          <a:ext cx="1582323" cy="605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9CFEA-E0EE-42A4-B3E5-761E612DAEF0}">
      <dsp:nvSpPr>
        <dsp:cNvPr id="0" name=""/>
        <dsp:cNvSpPr/>
      </dsp:nvSpPr>
      <dsp:spPr>
        <a:xfrm>
          <a:off x="6892074" y="1772936"/>
          <a:ext cx="2017670" cy="1614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 </a:t>
          </a:r>
          <a:r>
            <a:rPr lang="en-US" sz="3300" kern="1200" dirty="0" err="1"/>
            <a:t>AfriWon</a:t>
          </a:r>
          <a:endParaRPr lang="en-US" sz="3300" kern="1200" dirty="0"/>
        </a:p>
      </dsp:txBody>
      <dsp:txXfrm>
        <a:off x="6939350" y="1820212"/>
        <a:ext cx="1923118" cy="1519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98220-AB69-464D-85D3-1FB34D7BBB08}">
      <dsp:nvSpPr>
        <dsp:cNvPr id="0" name=""/>
        <dsp:cNvSpPr/>
      </dsp:nvSpPr>
      <dsp:spPr>
        <a:xfrm>
          <a:off x="1938099" y="1522968"/>
          <a:ext cx="1305401" cy="13054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Peer</a:t>
          </a:r>
        </a:p>
      </dsp:txBody>
      <dsp:txXfrm>
        <a:off x="2001823" y="1586692"/>
        <a:ext cx="1177953" cy="1177953"/>
      </dsp:txXfrm>
    </dsp:sp>
    <dsp:sp modelId="{CE5658F6-F7C6-40FC-BF53-6344017E4EA2}">
      <dsp:nvSpPr>
        <dsp:cNvPr id="0" name=""/>
        <dsp:cNvSpPr/>
      </dsp:nvSpPr>
      <dsp:spPr>
        <a:xfrm rot="14273172">
          <a:off x="1594943" y="1198793"/>
          <a:ext cx="7654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5470" y="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4472C-6C8B-419D-89B3-CC4E4AFF0A5B}">
      <dsp:nvSpPr>
        <dsp:cNvPr id="0" name=""/>
        <dsp:cNvSpPr/>
      </dsp:nvSpPr>
      <dsp:spPr>
        <a:xfrm>
          <a:off x="1062436" y="0"/>
          <a:ext cx="874618" cy="874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Faculty</a:t>
          </a:r>
        </a:p>
      </dsp:txBody>
      <dsp:txXfrm>
        <a:off x="1105131" y="42695"/>
        <a:ext cx="789228" cy="789228"/>
      </dsp:txXfrm>
    </dsp:sp>
    <dsp:sp modelId="{905E0D15-7B49-427F-AEC5-7BAEB06063CC}">
      <dsp:nvSpPr>
        <dsp:cNvPr id="0" name=""/>
        <dsp:cNvSpPr/>
      </dsp:nvSpPr>
      <dsp:spPr>
        <a:xfrm rot="18914499">
          <a:off x="3147279" y="1294759"/>
          <a:ext cx="6637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3783" y="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80762-A6A2-4F17-805E-4C6016F36EEB}">
      <dsp:nvSpPr>
        <dsp:cNvPr id="0" name=""/>
        <dsp:cNvSpPr/>
      </dsp:nvSpPr>
      <dsp:spPr>
        <a:xfrm>
          <a:off x="3714841" y="190123"/>
          <a:ext cx="874618" cy="874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Faculty</a:t>
          </a:r>
        </a:p>
      </dsp:txBody>
      <dsp:txXfrm>
        <a:off x="3757536" y="232818"/>
        <a:ext cx="789228" cy="789228"/>
      </dsp:txXfrm>
    </dsp:sp>
    <dsp:sp modelId="{1016D74B-BF4F-4E18-9138-851BEF93285D}">
      <dsp:nvSpPr>
        <dsp:cNvPr id="0" name=""/>
        <dsp:cNvSpPr/>
      </dsp:nvSpPr>
      <dsp:spPr>
        <a:xfrm rot="3130515">
          <a:off x="2997413" y="3032861"/>
          <a:ext cx="5177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772" y="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E014F-3816-4768-9084-61DEDDE5C1D0}">
      <dsp:nvSpPr>
        <dsp:cNvPr id="0" name=""/>
        <dsp:cNvSpPr/>
      </dsp:nvSpPr>
      <dsp:spPr>
        <a:xfrm>
          <a:off x="3317266" y="3237352"/>
          <a:ext cx="874618" cy="874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Mentee</a:t>
          </a:r>
        </a:p>
      </dsp:txBody>
      <dsp:txXfrm>
        <a:off x="3359961" y="3280047"/>
        <a:ext cx="789228" cy="789228"/>
      </dsp:txXfrm>
    </dsp:sp>
    <dsp:sp modelId="{E560ECC9-FFF8-421F-AB93-0B7449A5F8FD}">
      <dsp:nvSpPr>
        <dsp:cNvPr id="0" name=""/>
        <dsp:cNvSpPr/>
      </dsp:nvSpPr>
      <dsp:spPr>
        <a:xfrm rot="9004095">
          <a:off x="1285025" y="2726043"/>
          <a:ext cx="6997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9739" y="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96AE2-11F1-450C-BA7E-3613B47C4AD8}">
      <dsp:nvSpPr>
        <dsp:cNvPr id="0" name=""/>
        <dsp:cNvSpPr/>
      </dsp:nvSpPr>
      <dsp:spPr>
        <a:xfrm>
          <a:off x="457071" y="2715094"/>
          <a:ext cx="874618" cy="874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Mentee</a:t>
          </a:r>
        </a:p>
      </dsp:txBody>
      <dsp:txXfrm>
        <a:off x="499766" y="2757789"/>
        <a:ext cx="789228" cy="789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DA627-F310-4CB3-A2D4-BA727C79FA9B}">
      <dsp:nvSpPr>
        <dsp:cNvPr id="0" name=""/>
        <dsp:cNvSpPr/>
      </dsp:nvSpPr>
      <dsp:spPr>
        <a:xfrm>
          <a:off x="2250233" y="2094350"/>
          <a:ext cx="257654" cy="790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140"/>
              </a:lnTo>
              <a:lnTo>
                <a:pt x="257654" y="790140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C6A48-9863-4A27-8A39-571950174982}">
      <dsp:nvSpPr>
        <dsp:cNvPr id="0" name=""/>
        <dsp:cNvSpPr/>
      </dsp:nvSpPr>
      <dsp:spPr>
        <a:xfrm>
          <a:off x="2937311" y="895571"/>
          <a:ext cx="332511" cy="339932"/>
        </a:xfrm>
        <a:custGeom>
          <a:avLst/>
          <a:gdLst/>
          <a:ahLst/>
          <a:cxnLst/>
          <a:rect l="0" t="0" r="0" b="0"/>
          <a:pathLst>
            <a:path>
              <a:moveTo>
                <a:pt x="332511" y="0"/>
              </a:moveTo>
              <a:lnTo>
                <a:pt x="332511" y="159573"/>
              </a:lnTo>
              <a:lnTo>
                <a:pt x="0" y="159573"/>
              </a:lnTo>
              <a:lnTo>
                <a:pt x="0" y="339932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B234B-000B-4CA8-A76A-CDD544DD1CFB}">
      <dsp:nvSpPr>
        <dsp:cNvPr id="0" name=""/>
        <dsp:cNvSpPr/>
      </dsp:nvSpPr>
      <dsp:spPr>
        <a:xfrm>
          <a:off x="0" y="2125527"/>
          <a:ext cx="369253" cy="774902"/>
        </a:xfrm>
        <a:custGeom>
          <a:avLst/>
          <a:gdLst/>
          <a:ahLst/>
          <a:cxnLst/>
          <a:rect l="0" t="0" r="0" b="0"/>
          <a:pathLst>
            <a:path>
              <a:moveTo>
                <a:pt x="369253" y="0"/>
              </a:moveTo>
              <a:lnTo>
                <a:pt x="0" y="774902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9CAB5-89B2-4769-92B8-DD655C57D4DE}">
      <dsp:nvSpPr>
        <dsp:cNvPr id="0" name=""/>
        <dsp:cNvSpPr/>
      </dsp:nvSpPr>
      <dsp:spPr>
        <a:xfrm>
          <a:off x="858899" y="874786"/>
          <a:ext cx="197431" cy="39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34"/>
              </a:lnTo>
              <a:lnTo>
                <a:pt x="197431" y="211534"/>
              </a:lnTo>
              <a:lnTo>
                <a:pt x="197431" y="391892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8E93A-4F43-4DDB-97F9-45A6F56D57C6}">
      <dsp:nvSpPr>
        <dsp:cNvPr id="0" name=""/>
        <dsp:cNvSpPr/>
      </dsp:nvSpPr>
      <dsp:spPr>
        <a:xfrm>
          <a:off x="51" y="15938"/>
          <a:ext cx="1717695" cy="858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Faculty</a:t>
          </a:r>
        </a:p>
      </dsp:txBody>
      <dsp:txXfrm>
        <a:off x="51" y="15938"/>
        <a:ext cx="1717695" cy="858847"/>
      </dsp:txXfrm>
    </dsp:sp>
    <dsp:sp modelId="{9207751C-B31E-4C22-92DB-CDAE25966004}">
      <dsp:nvSpPr>
        <dsp:cNvPr id="0" name=""/>
        <dsp:cNvSpPr/>
      </dsp:nvSpPr>
      <dsp:spPr>
        <a:xfrm>
          <a:off x="197483" y="1266679"/>
          <a:ext cx="1717695" cy="858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Peer</a:t>
          </a:r>
        </a:p>
      </dsp:txBody>
      <dsp:txXfrm>
        <a:off x="197483" y="1266679"/>
        <a:ext cx="1717695" cy="858847"/>
      </dsp:txXfrm>
    </dsp:sp>
    <dsp:sp modelId="{B992D08C-AB5E-4A9B-A4FE-762A15C5D2C8}">
      <dsp:nvSpPr>
        <dsp:cNvPr id="0" name=""/>
        <dsp:cNvSpPr/>
      </dsp:nvSpPr>
      <dsp:spPr>
        <a:xfrm>
          <a:off x="0" y="2471006"/>
          <a:ext cx="1717695" cy="858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Mentee</a:t>
          </a:r>
        </a:p>
      </dsp:txBody>
      <dsp:txXfrm>
        <a:off x="0" y="2471006"/>
        <a:ext cx="1717695" cy="858847"/>
      </dsp:txXfrm>
    </dsp:sp>
    <dsp:sp modelId="{594F07AB-CA81-4DBE-949A-B81299765EF2}">
      <dsp:nvSpPr>
        <dsp:cNvPr id="0" name=""/>
        <dsp:cNvSpPr/>
      </dsp:nvSpPr>
      <dsp:spPr>
        <a:xfrm>
          <a:off x="2410975" y="36723"/>
          <a:ext cx="1717695" cy="858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Faculty</a:t>
          </a:r>
        </a:p>
      </dsp:txBody>
      <dsp:txXfrm>
        <a:off x="2410975" y="36723"/>
        <a:ext cx="1717695" cy="858847"/>
      </dsp:txXfrm>
    </dsp:sp>
    <dsp:sp modelId="{739E407D-18EE-424B-BAEF-EDA3DF14ECFF}">
      <dsp:nvSpPr>
        <dsp:cNvPr id="0" name=""/>
        <dsp:cNvSpPr/>
      </dsp:nvSpPr>
      <dsp:spPr>
        <a:xfrm>
          <a:off x="2078463" y="1235503"/>
          <a:ext cx="1717695" cy="858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Peer</a:t>
          </a:r>
        </a:p>
      </dsp:txBody>
      <dsp:txXfrm>
        <a:off x="2078463" y="1235503"/>
        <a:ext cx="1717695" cy="858847"/>
      </dsp:txXfrm>
    </dsp:sp>
    <dsp:sp modelId="{D08C9508-6A9A-4386-AADE-997F4927B9C4}">
      <dsp:nvSpPr>
        <dsp:cNvPr id="0" name=""/>
        <dsp:cNvSpPr/>
      </dsp:nvSpPr>
      <dsp:spPr>
        <a:xfrm>
          <a:off x="2507887" y="2455067"/>
          <a:ext cx="1717695" cy="858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Mentee</a:t>
          </a:r>
        </a:p>
      </dsp:txBody>
      <dsp:txXfrm>
        <a:off x="2507887" y="2455067"/>
        <a:ext cx="1717695" cy="858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94CCB-140F-4901-9F63-EDFDDF2B7986}">
      <dsp:nvSpPr>
        <dsp:cNvPr id="0" name=""/>
        <dsp:cNvSpPr/>
      </dsp:nvSpPr>
      <dsp:spPr>
        <a:xfrm>
          <a:off x="4533" y="165918"/>
          <a:ext cx="1354926" cy="33527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10 Mentees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5 Mentors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10 Faculty</a:t>
          </a:r>
        </a:p>
      </dsp:txBody>
      <dsp:txXfrm>
        <a:off x="44217" y="205602"/>
        <a:ext cx="1275558" cy="3273383"/>
      </dsp:txXfrm>
    </dsp:sp>
    <dsp:sp modelId="{E4F0B9A6-DE95-4491-A0EF-A1911B70DB3D}">
      <dsp:nvSpPr>
        <dsp:cNvPr id="0" name=""/>
        <dsp:cNvSpPr/>
      </dsp:nvSpPr>
      <dsp:spPr>
        <a:xfrm>
          <a:off x="1494952" y="1674283"/>
          <a:ext cx="287244" cy="3360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/>
        </a:p>
      </dsp:txBody>
      <dsp:txXfrm>
        <a:off x="1494952" y="1741487"/>
        <a:ext cx="201071" cy="201613"/>
      </dsp:txXfrm>
    </dsp:sp>
    <dsp:sp modelId="{70D4B001-FFD6-4E9F-A1DC-987EE30148D7}">
      <dsp:nvSpPr>
        <dsp:cNvPr id="0" name=""/>
        <dsp:cNvSpPr/>
      </dsp:nvSpPr>
      <dsp:spPr>
        <a:xfrm>
          <a:off x="1901430" y="826099"/>
          <a:ext cx="1354926" cy="20323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ARC</a:t>
          </a:r>
        </a:p>
      </dsp:txBody>
      <dsp:txXfrm>
        <a:off x="1941114" y="865783"/>
        <a:ext cx="1275558" cy="1953021"/>
      </dsp:txXfrm>
    </dsp:sp>
    <dsp:sp modelId="{E4334A57-2F10-47EC-AE56-CF77C0602637}">
      <dsp:nvSpPr>
        <dsp:cNvPr id="0" name=""/>
        <dsp:cNvSpPr/>
      </dsp:nvSpPr>
      <dsp:spPr>
        <a:xfrm rot="26383">
          <a:off x="3392978" y="1681642"/>
          <a:ext cx="289655" cy="3360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/>
        </a:p>
      </dsp:txBody>
      <dsp:txXfrm>
        <a:off x="3392979" y="1748513"/>
        <a:ext cx="202759" cy="201613"/>
      </dsp:txXfrm>
    </dsp:sp>
    <dsp:sp modelId="{87DC03C3-3001-4D89-914A-94460A38C559}">
      <dsp:nvSpPr>
        <dsp:cNvPr id="0" name=""/>
        <dsp:cNvSpPr/>
      </dsp:nvSpPr>
      <dsp:spPr>
        <a:xfrm>
          <a:off x="3802860" y="119731"/>
          <a:ext cx="1354926" cy="34743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6/10 Completed Proposals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Most planned to continue relationship beyond program</a:t>
          </a:r>
        </a:p>
      </dsp:txBody>
      <dsp:txXfrm>
        <a:off x="3842544" y="159415"/>
        <a:ext cx="1275558" cy="3394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74C34-A782-4FF3-9B56-D371333795FB}">
      <dsp:nvSpPr>
        <dsp:cNvPr id="0" name=""/>
        <dsp:cNvSpPr/>
      </dsp:nvSpPr>
      <dsp:spPr>
        <a:xfrm>
          <a:off x="2" y="383599"/>
          <a:ext cx="1361599" cy="30018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20 Mentees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19 Peers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14 Faculty</a:t>
          </a:r>
        </a:p>
      </dsp:txBody>
      <dsp:txXfrm>
        <a:off x="39882" y="423479"/>
        <a:ext cx="1281839" cy="2922084"/>
      </dsp:txXfrm>
    </dsp:sp>
    <dsp:sp modelId="{4B02DF78-CD84-4DE7-A70D-F2330676C89E}">
      <dsp:nvSpPr>
        <dsp:cNvPr id="0" name=""/>
        <dsp:cNvSpPr/>
      </dsp:nvSpPr>
      <dsp:spPr>
        <a:xfrm rot="21524040">
          <a:off x="1498864" y="1694387"/>
          <a:ext cx="291143" cy="33767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1498875" y="1762887"/>
        <a:ext cx="203800" cy="202606"/>
      </dsp:txXfrm>
    </dsp:sp>
    <dsp:sp modelId="{A566075F-F727-4D91-971F-0467FAC20379}">
      <dsp:nvSpPr>
        <dsp:cNvPr id="0" name=""/>
        <dsp:cNvSpPr/>
      </dsp:nvSpPr>
      <dsp:spPr>
        <a:xfrm>
          <a:off x="1910794" y="1055052"/>
          <a:ext cx="1361599" cy="15744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ARC2</a:t>
          </a:r>
        </a:p>
      </dsp:txBody>
      <dsp:txXfrm>
        <a:off x="1950674" y="1094932"/>
        <a:ext cx="1281839" cy="1494722"/>
      </dsp:txXfrm>
    </dsp:sp>
    <dsp:sp modelId="{0EABD14F-DBA9-4FD7-B041-F9E083E502C8}">
      <dsp:nvSpPr>
        <dsp:cNvPr id="0" name=""/>
        <dsp:cNvSpPr/>
      </dsp:nvSpPr>
      <dsp:spPr>
        <a:xfrm>
          <a:off x="3408553" y="1673455"/>
          <a:ext cx="288659" cy="33767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/>
        </a:p>
      </dsp:txBody>
      <dsp:txXfrm>
        <a:off x="3408553" y="1740990"/>
        <a:ext cx="202061" cy="202606"/>
      </dsp:txXfrm>
    </dsp:sp>
    <dsp:sp modelId="{0CC3F64B-44CD-449C-9F02-8E0F0C45AD2E}">
      <dsp:nvSpPr>
        <dsp:cNvPr id="0" name=""/>
        <dsp:cNvSpPr/>
      </dsp:nvSpPr>
      <dsp:spPr>
        <a:xfrm>
          <a:off x="3817033" y="373207"/>
          <a:ext cx="1361599" cy="2938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7/20 Completed proposals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7 more incomplete</a:t>
          </a:r>
        </a:p>
      </dsp:txBody>
      <dsp:txXfrm>
        <a:off x="3856913" y="413087"/>
        <a:ext cx="1281839" cy="2858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E974-455A-41A3-B8B5-21D7906C6DA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85E2F-D2D3-4259-9BAB-11B6CA61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9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flexible. Various communication formats</a:t>
            </a:r>
            <a:r>
              <a:rPr lang="en-US" baseline="0" dirty="0"/>
              <a:t> can be used to support the team/structure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85E2F-D2D3-4259-9BAB-11B6CA61D1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Bold: personal benefit to the</a:t>
            </a:r>
            <a:r>
              <a:rPr lang="en-US" baseline="0" dirty="0"/>
              <a:t>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85E2F-D2D3-4259-9BAB-11B6CA61D1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BFB4-83A8-5A57-433C-45B4C4464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429B3-F458-5632-083C-35D310D60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836D7-893D-7D07-235A-4506F548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42D2-CC74-4C74-B44F-094B124C162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8DE0B-E878-5D1F-FFF2-4F01AD66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B7B82-588E-A66B-4C21-3141DCE8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BB2C-CBC0-4EB9-93BF-061D8958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476E7-6985-9C7C-F7F8-480F8251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B6D40-295D-9A7E-8FB6-3CA87A458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0CE61-2C6D-7FE8-642A-4123A86B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42D2-CC74-4C74-B44F-094B124C162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8ED78-C949-227E-7F38-501BF04F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A7477-31FF-99BA-BFDE-86ACDD94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BB2C-CBC0-4EB9-93BF-061D8958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F5FA-3589-515F-BE61-504725062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7BDBA-DFE2-E3C4-2FEC-4B5EB6751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DCA-B971-DC54-493B-3BCACD1E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42D2-CC74-4C74-B44F-094B124C162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8C0B6-A5BC-955C-DD16-A7F7FE8C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F6B93-00DB-A0A4-A61A-DED0157F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BB2C-CBC0-4EB9-93BF-061D8958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2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071F-77FB-0377-12F5-8EED2AA2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39BB3-8236-DD2C-9AB6-9678DF1FF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71D91-8618-79DE-42B5-DDF1E969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42D2-CC74-4C74-B44F-094B124C162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4C606-E1BE-D4DF-E7DA-3DF76E6D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7BF95-2C09-736F-50E8-7142D2DE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BB2C-CBC0-4EB9-93BF-061D8958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9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868D-B24A-0B50-710C-98D3AF3C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50495-05BF-ED1A-5366-736C84829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3357A-F2E0-9617-529F-9F047BC3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42D2-CC74-4C74-B44F-094B124C162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61C6D-4947-58FD-C101-A9AE5B52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16BFF-F4DD-7F4E-8814-38AB4A9D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BB2C-CBC0-4EB9-93BF-061D8958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4B29-D9FF-380E-F325-EA831EA3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DF182-C8E6-1A85-7D33-79FB6ED89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B6C06-0C40-A5B3-054D-F6DA728D9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10753-8EF3-BE61-C614-480FCCBA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42D2-CC74-4C74-B44F-094B124C162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734CE-F710-3FE9-A8F9-83A48E81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5CF64-17C0-97BB-093D-75BF3DF8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BB2C-CBC0-4EB9-93BF-061D8958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3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5F23-10C4-3E98-8F4B-41E445B9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0C1D1-2B00-3B40-DCE9-30688DEC0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D8C5B-1217-7BE9-2199-BB84C4719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8C01F-8E19-B886-A6EE-ED05E9C4D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7FB72-099F-CB4F-970D-E9E9AFC66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21807-D462-CBA3-9921-6BCE1D2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42D2-CC74-4C74-B44F-094B124C162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517487-FB2D-AC28-93A8-2B644283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974130-92EB-7DC1-9AA1-9F359585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BB2C-CBC0-4EB9-93BF-061D8958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3D89-5773-EC9C-71AD-4390E1412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5E386-09A3-4BFF-3A4B-89ECBC66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42D2-CC74-4C74-B44F-094B124C162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62FD8-CBF7-AF07-8624-51671800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8D17C-2167-BAB6-EDB3-8EF7C23C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BB2C-CBC0-4EB9-93BF-061D8958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9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ECB0B-42E2-7D8C-8D87-9B24F691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42D2-CC74-4C74-B44F-094B124C162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B7B3A-2A63-20B8-CA63-6A789D00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3B4DA-25AD-D3D0-3A37-1D2ABEE2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BB2C-CBC0-4EB9-93BF-061D8958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6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628B-8BD6-345F-B9B0-833B6806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3D3C-CB05-C288-2CB4-30C26D378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43BDA-055B-3607-ECF6-2C2569AD1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98AC0-B158-3764-E1FD-6DF1B7E5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42D2-CC74-4C74-B44F-094B124C162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7C806-25ED-706D-EB67-187CDD89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91B1C-369A-715B-B167-965990BB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BB2C-CBC0-4EB9-93BF-061D8958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9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FE13-D0F2-B551-8AC6-DEF11582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0E659D-F6FA-8FB3-5E29-D72294B47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35B05-A6A3-4736-D409-5C6DD3AE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1D0DF-9E8F-B209-2E9B-E32EEE82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42D2-CC74-4C74-B44F-094B124C162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EC77F-310A-1339-A11D-56FD33B0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1C453-225D-F2FA-5FB5-C726E833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BB2C-CBC0-4EB9-93BF-061D8958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8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7A46C-CEE2-5985-594B-4A1174B8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A31DD-7C31-041B-295F-A73F84DD9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F402B-241F-336B-2AF5-1C181D6C6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A42D2-CC74-4C74-B44F-094B124C162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FCC97-070E-9DC0-3553-C0238F87C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D868C-4B8E-E3B5-96FF-CA8FF1C9F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BBB2C-CBC0-4EB9-93BF-061D8958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2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1429-7311-F8DF-19F5-AE949B65AC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ARC 2022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AF4B8-014A-820E-A2F2-D158FDB32D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Pius </a:t>
            </a:r>
            <a:r>
              <a:rPr lang="en-US" dirty="0" err="1"/>
              <a:t>Ameh</a:t>
            </a:r>
            <a:endParaRPr lang="en-US" dirty="0"/>
          </a:p>
          <a:p>
            <a:r>
              <a:rPr lang="en-US" dirty="0"/>
              <a:t>Program Director, </a:t>
            </a:r>
            <a:r>
              <a:rPr lang="en-US" dirty="0" err="1"/>
              <a:t>AfriWon</a:t>
            </a:r>
            <a:r>
              <a:rPr lang="en-US" dirty="0"/>
              <a:t> Research Collaborative (ARC)</a:t>
            </a:r>
          </a:p>
        </p:txBody>
      </p:sp>
    </p:spTree>
    <p:extLst>
      <p:ext uri="{BB962C8B-B14F-4D97-AF65-F5344CB8AC3E}">
        <p14:creationId xmlns:p14="http://schemas.microsoft.com/office/powerpoint/2010/main" val="34187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BBD1-C241-F92F-765A-2CAFD809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36311"/>
          </a:xfrm>
        </p:spPr>
        <p:txBody>
          <a:bodyPr/>
          <a:lstStyle/>
          <a:p>
            <a:r>
              <a:rPr lang="en-US" dirty="0"/>
              <a:t>ARC Benefits: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D4F96-02F9-D263-39A8-F6B1982B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278" y="1041328"/>
            <a:ext cx="5157787" cy="450921"/>
          </a:xfrm>
        </p:spPr>
        <p:txBody>
          <a:bodyPr/>
          <a:lstStyle/>
          <a:p>
            <a:pPr algn="ctr"/>
            <a:r>
              <a:rPr lang="en-US" dirty="0"/>
              <a:t>First Cycle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2B45D2-6D39-289C-BAE2-D75A71A33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4936" y="668337"/>
            <a:ext cx="5183188" cy="823912"/>
          </a:xfrm>
        </p:spPr>
        <p:txBody>
          <a:bodyPr/>
          <a:lstStyle/>
          <a:p>
            <a:pPr algn="ctr"/>
            <a:r>
              <a:rPr lang="en-US" dirty="0"/>
              <a:t>Second Cycle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756789-1252-A9F7-6B7A-FEB94B88184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01" y="1501754"/>
            <a:ext cx="5129281" cy="520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0C2D053-4F1E-56E6-FF3B-944F806260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524348"/>
            <a:ext cx="4787003" cy="517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232F038-A17A-C2B2-4E22-18220F8E8767}"/>
              </a:ext>
            </a:extLst>
          </p:cNvPr>
          <p:cNvSpPr/>
          <p:nvPr/>
        </p:nvSpPr>
        <p:spPr>
          <a:xfrm>
            <a:off x="5749500" y="3522518"/>
            <a:ext cx="588955" cy="736311"/>
          </a:xfrm>
          <a:prstGeom prst="right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86E8BA-11E1-C96F-C98B-441D6B86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Benefits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CD842D-B891-291F-F49D-239953173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636" y="1537856"/>
            <a:ext cx="5604164" cy="463910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Increase in confidence and conduct of research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Instilled a positive research culture among participants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Equipped with skills to prepare research proposals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Fostering a community network among young family physicians in SSA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Opportunity for collaboration with similar-minded </a:t>
            </a:r>
            <a:r>
              <a:rPr lang="en-US" b="1" dirty="0" err="1"/>
              <a:t>organisations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87D2C5-A43C-F9D3-DA38-F09117009D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5" b="31464"/>
          <a:stretch/>
        </p:blipFill>
        <p:spPr>
          <a:xfrm>
            <a:off x="6324358" y="1537856"/>
            <a:ext cx="5336635" cy="4273693"/>
          </a:xfrm>
        </p:spPr>
      </p:pic>
    </p:spTree>
    <p:extLst>
      <p:ext uri="{BB962C8B-B14F-4D97-AF65-F5344CB8AC3E}">
        <p14:creationId xmlns:p14="http://schemas.microsoft.com/office/powerpoint/2010/main" val="34722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FF02-44AE-156D-6D9F-A31EB2F0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Challenges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84D37-6E67-8815-C250-644A85ACB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Initial implementation Challenges</a:t>
            </a:r>
          </a:p>
          <a:p>
            <a:pPr marL="0" indent="0">
              <a:buNone/>
            </a:pPr>
            <a:r>
              <a:rPr lang="en-US" dirty="0"/>
              <a:t>Scaling up challenges</a:t>
            </a:r>
          </a:p>
          <a:p>
            <a:pPr marL="0" indent="0">
              <a:buNone/>
            </a:pPr>
            <a:r>
              <a:rPr lang="en-US" dirty="0"/>
              <a:t>Maintaining the Off-cycle activities</a:t>
            </a:r>
          </a:p>
          <a:p>
            <a:pPr marL="0" indent="0">
              <a:buNone/>
            </a:pPr>
            <a:r>
              <a:rPr lang="en-US" dirty="0"/>
              <a:t>Managing the Faculty and Peers</a:t>
            </a:r>
          </a:p>
          <a:p>
            <a:pPr marL="0" indent="0">
              <a:buNone/>
            </a:pPr>
            <a:r>
              <a:rPr lang="en-US" dirty="0"/>
              <a:t>Securing funding</a:t>
            </a:r>
          </a:p>
          <a:p>
            <a:pPr marL="0" indent="0">
              <a:buNone/>
            </a:pPr>
            <a:r>
              <a:rPr lang="en-US" dirty="0"/>
              <a:t>Administration and Logistics</a:t>
            </a:r>
          </a:p>
        </p:txBody>
      </p:sp>
    </p:spTree>
    <p:extLst>
      <p:ext uri="{BB962C8B-B14F-4D97-AF65-F5344CB8AC3E}">
        <p14:creationId xmlns:p14="http://schemas.microsoft.com/office/powerpoint/2010/main" val="2872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B32C-24ED-4A16-2379-5D1D950A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Future plans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5C04E-520E-9FEC-D65C-9FEB6588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Implementing feedback from the first two cycles</a:t>
            </a:r>
          </a:p>
          <a:p>
            <a:pPr marL="0" indent="0">
              <a:buNone/>
            </a:pPr>
            <a:r>
              <a:rPr lang="en-US" dirty="0"/>
              <a:t>Strategic funding applications</a:t>
            </a:r>
          </a:p>
          <a:p>
            <a:pPr marL="0" indent="0">
              <a:buNone/>
            </a:pPr>
            <a:r>
              <a:rPr lang="en-US" dirty="0"/>
              <a:t>Strengthening sustainability and feasibility</a:t>
            </a:r>
          </a:p>
          <a:p>
            <a:pPr marL="0" indent="0">
              <a:buNone/>
            </a:pPr>
            <a:r>
              <a:rPr lang="en-US" dirty="0"/>
              <a:t>Improving communication and administration</a:t>
            </a:r>
          </a:p>
          <a:p>
            <a:pPr marL="0" indent="0">
              <a:buNone/>
            </a:pPr>
            <a:r>
              <a:rPr lang="en-US" dirty="0"/>
              <a:t>Creating new modules beyond just the proposal stage</a:t>
            </a:r>
          </a:p>
          <a:p>
            <a:pPr marL="0" indent="0">
              <a:buNone/>
            </a:pPr>
            <a:r>
              <a:rPr lang="en-US" dirty="0" err="1"/>
              <a:t>Stabilising</a:t>
            </a:r>
            <a:r>
              <a:rPr lang="en-US" dirty="0"/>
              <a:t> the off-cycle activities</a:t>
            </a:r>
          </a:p>
        </p:txBody>
      </p:sp>
    </p:spTree>
    <p:extLst>
      <p:ext uri="{BB962C8B-B14F-4D97-AF65-F5344CB8AC3E}">
        <p14:creationId xmlns:p14="http://schemas.microsoft.com/office/powerpoint/2010/main" val="27727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E9E8-EB0C-F1FD-392E-3E324BED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DBA80-AC65-EE41-E8AD-C4E99985E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your experiences in maintaining a virtual network of researchers?</a:t>
            </a:r>
          </a:p>
        </p:txBody>
      </p:sp>
    </p:spTree>
    <p:extLst>
      <p:ext uri="{BB962C8B-B14F-4D97-AF65-F5344CB8AC3E}">
        <p14:creationId xmlns:p14="http://schemas.microsoft.com/office/powerpoint/2010/main" val="39451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3C2D-E874-3A39-BF54-55438FA7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Summary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A2325-1628-0137-6794-3BC0860A9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Learning from ARC1 and ARC2</a:t>
            </a:r>
          </a:p>
          <a:p>
            <a:pPr marL="0" indent="0">
              <a:buNone/>
            </a:pPr>
            <a:r>
              <a:rPr lang="en-US" dirty="0"/>
              <a:t>Preparing for ARC3…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2441-4ADB-A71D-0FC4-74C42505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Thank YOU!!!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703C7-52EF-EA9E-7E5D-CBCE0398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Reach us 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spc="300" dirty="0"/>
              <a:t>ARCollaborativeprogram@gmail.com</a:t>
            </a:r>
            <a:r>
              <a:rPr lang="en-US" dirty="0"/>
              <a:t>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FAE6-1C8D-9DC3-B27A-B558E498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B588E-C140-3E16-A4BE-ECB7459A2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ARC Defined</a:t>
            </a:r>
          </a:p>
          <a:p>
            <a:pPr marL="0" indent="0">
              <a:buNone/>
            </a:pPr>
            <a:r>
              <a:rPr lang="en-US" dirty="0"/>
              <a:t>Why ARC?</a:t>
            </a:r>
          </a:p>
          <a:p>
            <a:pPr marL="0" indent="0">
              <a:buNone/>
            </a:pPr>
            <a:r>
              <a:rPr lang="en-US" dirty="0"/>
              <a:t>ARC defined: The ARC Story</a:t>
            </a:r>
          </a:p>
          <a:p>
            <a:pPr marL="0" indent="0">
              <a:buNone/>
            </a:pPr>
            <a:r>
              <a:rPr lang="en-US" dirty="0"/>
              <a:t>ARC Benefits</a:t>
            </a:r>
          </a:p>
          <a:p>
            <a:pPr marL="0" indent="0">
              <a:buNone/>
            </a:pPr>
            <a:r>
              <a:rPr lang="en-US" dirty="0"/>
              <a:t>Challenges</a:t>
            </a:r>
          </a:p>
          <a:p>
            <a:pPr marL="0" indent="0">
              <a:buNone/>
            </a:pPr>
            <a:r>
              <a:rPr lang="en-US" dirty="0"/>
              <a:t>Future plans</a:t>
            </a:r>
          </a:p>
          <a:p>
            <a:pPr marL="0" indent="0">
              <a:buNone/>
            </a:pPr>
            <a:r>
              <a:rPr lang="en-US" dirty="0"/>
              <a:t>Feedback</a:t>
            </a:r>
          </a:p>
          <a:p>
            <a:pPr marL="0" indent="0">
              <a:buNone/>
            </a:pPr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519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01D9-ACB8-BD51-0444-C443E9AF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6585-9569-743E-7491-F8B9849FC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Relatively few family physicians continue research as part of their career, especially in SSA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new FM training </a:t>
            </a:r>
            <a:r>
              <a:rPr lang="en-US" dirty="0" err="1"/>
              <a:t>centres</a:t>
            </a:r>
            <a:r>
              <a:rPr lang="en-US" dirty="0"/>
              <a:t> opening up across SSA, with few research mentoring 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Improved health outcomes are linked to the production of high-quality research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1B18-FD7E-B072-5D0B-4BF0233A7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Why ARC?</a:t>
            </a:r>
            <a:endParaRPr lang="en-US" dirty="0">
              <a:effectLst/>
            </a:endParaRPr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BD2922-ECBD-7E22-1DDE-9CCF29131F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5847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3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4FDBE-037D-00EF-C018-FB3BE557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E9ED-721E-A16A-EF13-05353C187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err="1"/>
              <a:t>A</a:t>
            </a:r>
            <a:r>
              <a:rPr lang="en-US" b="1" dirty="0" err="1"/>
              <a:t>friWon</a:t>
            </a:r>
            <a:r>
              <a:rPr lang="en-US" b="1" dirty="0"/>
              <a:t> </a:t>
            </a:r>
            <a:r>
              <a:rPr lang="en-US" sz="4400" b="1" dirty="0"/>
              <a:t>R</a:t>
            </a:r>
            <a:r>
              <a:rPr lang="en-US" b="1" dirty="0"/>
              <a:t>esearch </a:t>
            </a:r>
            <a:r>
              <a:rPr lang="en-US" sz="4000" b="1" dirty="0"/>
              <a:t>C</a:t>
            </a:r>
            <a:r>
              <a:rPr lang="en-US" b="1" dirty="0"/>
              <a:t>ollaborative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338FF8-8029-EA44-0804-37D17E928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555" y="4001294"/>
            <a:ext cx="2486890" cy="2486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52ACD6-234F-7A19-2B43-3D85C6B15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31" r="19736"/>
          <a:stretch/>
        </p:blipFill>
        <p:spPr>
          <a:xfrm>
            <a:off x="1122218" y="2138362"/>
            <a:ext cx="2171700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9975C-4D7E-1AF5-D914-53DBC050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675" y="2562225"/>
            <a:ext cx="52673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F669-64C4-2669-92CB-FA3195D3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ARC Story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15C87-452B-1C62-6196-1B739171B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2018 conceptualized as a 6 – month  </a:t>
            </a:r>
            <a:r>
              <a:rPr lang="en-US" b="1" dirty="0"/>
              <a:t>online research training and e-mentorship program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2020 1</a:t>
            </a:r>
            <a:r>
              <a:rPr lang="en-US" baseline="30000" dirty="0"/>
              <a:t>st</a:t>
            </a:r>
            <a:r>
              <a:rPr lang="en-US" dirty="0"/>
              <a:t> Cycle</a:t>
            </a:r>
          </a:p>
          <a:p>
            <a:pPr marL="0" indent="0">
              <a:buNone/>
            </a:pPr>
            <a:r>
              <a:rPr lang="en-US" dirty="0"/>
              <a:t>2021 2</a:t>
            </a:r>
            <a:r>
              <a:rPr lang="en-US" baseline="30000" dirty="0"/>
              <a:t>nd</a:t>
            </a:r>
            <a:r>
              <a:rPr lang="en-US" dirty="0"/>
              <a:t> Cycle</a:t>
            </a:r>
          </a:p>
          <a:p>
            <a:pPr marL="0" indent="0">
              <a:buNone/>
            </a:pPr>
            <a:r>
              <a:rPr lang="en-US" dirty="0"/>
              <a:t>2022 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Off cycle activities – Work-in-Progress meetings, administrative meetings</a:t>
            </a:r>
          </a:p>
        </p:txBody>
      </p:sp>
    </p:spTree>
    <p:extLst>
      <p:ext uri="{BB962C8B-B14F-4D97-AF65-F5344CB8AC3E}">
        <p14:creationId xmlns:p14="http://schemas.microsoft.com/office/powerpoint/2010/main" val="86481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159AE-5D35-2BA9-3571-3C97FB6F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curriculum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23EA2-3D7B-940E-0055-FF7CAE1A26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10 modules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Aim is to produce a proposal for ethics committee submission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Located in Google classroom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3FB1AE-F3D2-8595-FFEE-78A8DBB05F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4419" y="490463"/>
            <a:ext cx="3906980" cy="58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5844E-9BFF-A020-D015-24BCC5CC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E-Mentorship Structure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AFD0E0C-472C-BE37-9F7D-4E86DD44DB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137024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A7EBC04-5E45-8546-04A5-880013CB22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170689"/>
              </p:ext>
            </p:extLst>
          </p:nvPr>
        </p:nvGraphicFramePr>
        <p:xfrm>
          <a:off x="6993083" y="2067791"/>
          <a:ext cx="4225635" cy="332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209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E08E-4209-08E0-CFCB-149B54A9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ARC Benefits: Learning outcomes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DE73F4-898D-65DF-A9B1-845C66138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38100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dirty="0"/>
              <a:t>First Cycle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898040-8F6A-5E3C-F3CF-81DFF7BD52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037170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CF6CDD-45BA-8F17-7819-E5188313B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/>
            <a:r>
              <a:rPr lang="en-US" dirty="0"/>
              <a:t>Second Cycle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1F15E27-9978-DF4A-227E-7A482B2947B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8408062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C28C51A-05FC-29A4-75F8-D63B87E0ABF9}"/>
              </a:ext>
            </a:extLst>
          </p:cNvPr>
          <p:cNvSpPr txBox="1"/>
          <p:nvPr/>
        </p:nvSpPr>
        <p:spPr>
          <a:xfrm>
            <a:off x="716973" y="6189663"/>
            <a:ext cx="1084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800" dirty="0"/>
              <a:t>Implementation of Online Research Training and Mentorship for Sub-Saharan African Family Physicians. McGuire CM, </a:t>
            </a:r>
            <a:r>
              <a:rPr lang="en-US" sz="800" dirty="0" err="1"/>
              <a:t>Fatusin</a:t>
            </a:r>
            <a:r>
              <a:rPr lang="en-US" sz="800" dirty="0"/>
              <a:t> BB, </a:t>
            </a:r>
            <a:r>
              <a:rPr lang="en-US" sz="800" dirty="0" err="1"/>
              <a:t>Kodicherla</a:t>
            </a:r>
            <a:r>
              <a:rPr lang="en-US" sz="800" dirty="0"/>
              <a:t> H, Yakubu K, </a:t>
            </a:r>
            <a:r>
              <a:rPr lang="en-US" sz="800" dirty="0" err="1"/>
              <a:t>Ameh</a:t>
            </a:r>
            <a:r>
              <a:rPr lang="en-US" sz="800" dirty="0"/>
              <a:t> P, van </a:t>
            </a:r>
            <a:r>
              <a:rPr lang="en-US" sz="800" dirty="0" err="1"/>
              <a:t>Waes</a:t>
            </a:r>
            <a:r>
              <a:rPr lang="en-US" sz="800" dirty="0"/>
              <a:t> A, </a:t>
            </a:r>
            <a:r>
              <a:rPr lang="en-US" sz="800" dirty="0" err="1"/>
              <a:t>Rhoad</a:t>
            </a:r>
            <a:r>
              <a:rPr lang="en-US" sz="800" dirty="0"/>
              <a:t> E, Jack BW, Scott NA. Ann Glob Health. 2021 Feb 3;87(1):13. doi:10.5334/aogh.3171</a:t>
            </a:r>
          </a:p>
          <a:p>
            <a:pPr marL="228600" indent="-228600">
              <a:buAutoNum type="arabicPeriod"/>
            </a:pPr>
            <a:r>
              <a:rPr lang="en-US" sz="800" dirty="0"/>
              <a:t>Research e-Mentorship for early-career family physicians in sub-Saharan Africa: evaluation of a pilot </a:t>
            </a:r>
            <a:r>
              <a:rPr lang="en-US" sz="800" dirty="0" err="1"/>
              <a:t>programme</a:t>
            </a:r>
            <a:r>
              <a:rPr lang="en-US" sz="800" dirty="0"/>
              <a:t>. The Lancet Global Health. Available at https://www.sciencedirect.com/science/article/pii/S2214109X21001352</a:t>
            </a:r>
          </a:p>
        </p:txBody>
      </p:sp>
    </p:spTree>
    <p:extLst>
      <p:ext uri="{BB962C8B-B14F-4D97-AF65-F5344CB8AC3E}">
        <p14:creationId xmlns:p14="http://schemas.microsoft.com/office/powerpoint/2010/main" val="34882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430</Words>
  <Application>Microsoft Office PowerPoint</Application>
  <PresentationFormat>Widescreen</PresentationFormat>
  <Paragraphs>105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ARC 2022 Update</vt:lpstr>
      <vt:lpstr>Outline</vt:lpstr>
      <vt:lpstr>Background</vt:lpstr>
      <vt:lpstr>Why ARC? </vt:lpstr>
      <vt:lpstr>ARC Defined</vt:lpstr>
      <vt:lpstr>The ARC Story </vt:lpstr>
      <vt:lpstr>Research curriculum</vt:lpstr>
      <vt:lpstr>E-Mentorship Structure</vt:lpstr>
      <vt:lpstr>ARC Benefits: Learning outcomes </vt:lpstr>
      <vt:lpstr>ARC Benefits: Reach</vt:lpstr>
      <vt:lpstr>ARC Benefits</vt:lpstr>
      <vt:lpstr>Challenges </vt:lpstr>
      <vt:lpstr>Future plans </vt:lpstr>
      <vt:lpstr>Food for thought</vt:lpstr>
      <vt:lpstr>Summary 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2022 Update</dc:title>
  <dc:creator>HP</dc:creator>
  <cp:lastModifiedBy>Mash, R, Prof [rm@sun.ac.za]</cp:lastModifiedBy>
  <cp:revision>2</cp:revision>
  <dcterms:created xsi:type="dcterms:W3CDTF">2022-10-18T13:08:43Z</dcterms:created>
  <dcterms:modified xsi:type="dcterms:W3CDTF">2022-10-20T03:21:51Z</dcterms:modified>
</cp:coreProperties>
</file>