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82"/>
    <p:restoredTop sz="94654"/>
  </p:normalViewPr>
  <p:slideViewPr>
    <p:cSldViewPr snapToGrid="0" snapToObjects="1">
      <p:cViewPr varScale="1">
        <p:scale>
          <a:sx n="78" d="100"/>
          <a:sy n="78" d="100"/>
        </p:scale>
        <p:origin x="20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D068-FA18-874D-B62F-EE03231F7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0D973-425E-3E44-A51B-D04002D2F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1567-AE13-B74D-B5C7-F70D21FA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CCB2-6CAA-5E4A-B756-064A80EC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65181-B2E9-0A44-8141-A51DF989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E899-6CDD-024B-BDC0-82B8B09E8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6295A-ADEA-0740-9597-2589218E5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940B8-8A0C-954A-A7FF-9573B215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E6C8B-7ACA-204F-A75E-E4E5E631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69BD-7335-EB46-816E-9FB99143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DF147-624D-454E-9118-84A7A29B6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35FFE-C64A-6146-805D-30495520E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83B5A-0373-0643-B6A2-ADF1348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2C1A7-7D13-604F-8DF4-56F8CB0A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8D6D6-654C-6D44-B48C-17AE5E79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7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4AE4-1E38-924C-900E-49D41874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8F2F9-F0B1-2A4B-ACB9-FA84836EA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716B3-99D9-DF44-8434-7122D53C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42491-8DA7-DD44-8801-8595BF454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AFE86-B486-8148-A5E3-61B3774A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8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383B-2271-3E4D-BF0D-06A983628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AFE21-D452-224E-A5D1-FC70BF958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8AFF-36C9-DF47-8388-00DB70F3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6DD72-E534-E34D-8534-C8FAD085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38E99-339C-5D43-BFD3-93F8B292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1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A883-2495-5945-AF3F-88DF9BBE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3FE41-3388-0147-94E8-C218F32EC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86264-9F3A-CA45-91B4-41FE382AA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8A53D-7616-3149-AC73-B983F498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E108E-E03D-5C45-8083-06EEBDBB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8BECF-926C-8F4C-8C36-139628B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E479-2EA0-3D43-AE7B-71F3F616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971C4-8004-0E44-BF14-C16D80F6E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B8F2E-DE87-554E-8D68-78DFED4F9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CDC8B-2080-7149-9E58-DF8C59F92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F8A97-7E8A-2F41-99C1-DC3EA1751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CA821-B7B5-2B4A-92E3-58204C49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C0724-25E1-C24B-99F3-0694E119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0A8663-F515-BE49-A9AD-56099AF8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FB1A-6A0F-7F4C-98E8-AB74BADA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D363C-F9B9-6E41-9980-84119C9B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D7895-83EF-5A41-BF12-23581FF80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9CB72-F2E6-A342-9222-FF398729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501C8-26C2-EB47-A793-C743A547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30019-553E-A442-A1E5-B4835A18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172FE-9CF3-1142-B4CE-3C858EF9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8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AE20-C323-1345-B1C4-B150873C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981D-203D-7844-AB00-9CEB97AE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8893B-9A24-8A43-B4F2-B7E97CB4A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05C4-9AB3-B948-918F-9C8AFC5C0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645B5-F6F2-BB41-B979-02DA65916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63E33-9A6D-AE4F-AB1F-F6D0E3D3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D4AE-7CB8-264D-9707-FA9E7751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A933AE-DEEF-CF40-A03F-DE6DE7EED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F6D77-BE13-5F4B-8856-5D2A21BC6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A89F-126A-5B4C-8E1F-7C2AC8F7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66061-94C1-CA45-A37B-402229A9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5FBDD-4474-CC43-ACC3-D44EB795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965DF-2E51-EE4A-B738-5C821FD6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98F27-C532-A64A-9AAB-A647940A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34BA2-AFCF-FD49-AFCA-2E9058946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ADE0C-FBF4-7F4F-9B8F-61569544EF75}" type="datetimeFigureOut">
              <a:rPr lang="en-US" smtClean="0"/>
              <a:t>10/27/20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CD81-58D9-8B46-A0B9-BDB42EB52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6ADA-BD9A-6F4C-AA08-DFA088A2F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FD22-C8D5-B846-BA34-4EB97FC6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08F34F2-223C-2B49-B1D7-835781DC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094" y="768980"/>
            <a:ext cx="2534802" cy="25348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84993CC-4061-C34C-A414-35B2FC823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3721" y="3927729"/>
            <a:ext cx="4837175" cy="194350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409E77-63EA-A044-B341-52E28201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15095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WHO AFRO / Wonca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5CF8E-8987-5547-9E64-DBFD7529E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633783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1700" b="1"/>
              <a:t>“Progress in collaboration”</a:t>
            </a:r>
          </a:p>
          <a:p>
            <a:pPr algn="l"/>
            <a:r>
              <a:rPr lang="en-US" sz="1700"/>
              <a:t>Prof. Shabir Moosa, President Wonca Africa</a:t>
            </a:r>
          </a:p>
          <a:p>
            <a:pPr algn="l"/>
            <a:r>
              <a:rPr lang="en-US" sz="1700"/>
              <a:t>Primafamed Conference, 28th October 2020</a:t>
            </a:r>
          </a:p>
        </p:txBody>
      </p:sp>
    </p:spTree>
    <p:extLst>
      <p:ext uri="{BB962C8B-B14F-4D97-AF65-F5344CB8AC3E}">
        <p14:creationId xmlns:p14="http://schemas.microsoft.com/office/powerpoint/2010/main" val="1963362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>
                <a:solidFill>
                  <a:schemeClr val="bg1"/>
                </a:solidFill>
              </a:rPr>
              <a:t>Building relationships and mutual understanding further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Strengthening the DHS through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Improving the quality of PHC and DHS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 b="1">
                <a:solidFill>
                  <a:schemeClr val="bg1"/>
                </a:solidFill>
                <a:highlight>
                  <a:srgbClr val="FFFF00"/>
                </a:highlight>
              </a:rPr>
              <a:t>Connect WHO resources with the training of family physicians</a:t>
            </a:r>
            <a:endParaRPr lang="en-ZA" sz="2100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Primary care research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Support for development of AfroPHC Forum</a:t>
            </a:r>
            <a:endParaRPr lang="en-ZA" sz="21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7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FC3C-4542-9E40-8E3D-BB887BB8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WHO resources with training of family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EDB8-6578-DF48-BDA2-F6DB1D2BF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AFRO assist WONCA Africa/</a:t>
            </a:r>
            <a:r>
              <a:rPr lang="en-US" dirty="0" err="1"/>
              <a:t>Primafamed</a:t>
            </a:r>
            <a:r>
              <a:rPr lang="en-US" dirty="0"/>
              <a:t> to develop a repository of PHC-relevant clinical and other guidelines</a:t>
            </a:r>
            <a:endParaRPr lang="en-ZA" dirty="0"/>
          </a:p>
          <a:p>
            <a:r>
              <a:rPr lang="en-US" dirty="0"/>
              <a:t>WHO AFRO assist WONCA Africa/</a:t>
            </a:r>
            <a:r>
              <a:rPr lang="en-US" dirty="0" err="1"/>
              <a:t>Primafamed</a:t>
            </a:r>
            <a:r>
              <a:rPr lang="en-US" dirty="0"/>
              <a:t> to access WHO AFRO resources that can be shared e.g. e-learning on UHC, IDSR etc.</a:t>
            </a:r>
            <a:endParaRPr lang="en-ZA" dirty="0"/>
          </a:p>
          <a:p>
            <a:r>
              <a:rPr lang="en-US" dirty="0"/>
              <a:t>WONCA Africa assist WHO AFRO to </a:t>
            </a:r>
            <a:r>
              <a:rPr lang="en-US" dirty="0" err="1"/>
              <a:t>contextualise</a:t>
            </a:r>
            <a:r>
              <a:rPr lang="en-US" dirty="0"/>
              <a:t> learning resources to African training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9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>
                <a:solidFill>
                  <a:schemeClr val="bg1"/>
                </a:solidFill>
              </a:rPr>
              <a:t>Building relationships and mutual understanding further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Strengthening the DHS through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Improving the quality of PHC and DHS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Connect WHO resources with the training of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 b="1">
                <a:solidFill>
                  <a:schemeClr val="bg1"/>
                </a:solidFill>
                <a:highlight>
                  <a:srgbClr val="FFFF00"/>
                </a:highlight>
              </a:rPr>
              <a:t>Primary care research</a:t>
            </a:r>
            <a:endParaRPr lang="en-ZA" sz="2100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Support for development of AfroPHC Forum</a:t>
            </a:r>
            <a:endParaRPr lang="en-ZA" sz="21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59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775F-A2B7-E844-A243-29CB43FF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AE8C2-B7FF-8F40-B2DD-F3D23356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AFRO and WONCA Africa/</a:t>
            </a:r>
            <a:r>
              <a:rPr lang="en-US" dirty="0" err="1"/>
              <a:t>Primafamed</a:t>
            </a:r>
            <a:r>
              <a:rPr lang="en-US" dirty="0"/>
              <a:t> will explore primary care research projects of mutual interest, starting with primary care focus on COPC, PHC performance and positioning of family physicians in the health system.</a:t>
            </a:r>
            <a:endParaRPr lang="en-ZA" dirty="0"/>
          </a:p>
          <a:p>
            <a:r>
              <a:rPr lang="en-US" dirty="0"/>
              <a:t>WHO AFRO will use the African PHCFM Journal to share information and resources.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2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>
                <a:solidFill>
                  <a:schemeClr val="bg1"/>
                </a:solidFill>
              </a:rPr>
              <a:t>Building relationships and mutual understanding further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Strengthening the DHS through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Improving the quality of PHC and DHS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Connect WHO resources with the training of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Primary care research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 b="1">
                <a:solidFill>
                  <a:schemeClr val="bg1"/>
                </a:solidFill>
                <a:highlight>
                  <a:srgbClr val="FFFF00"/>
                </a:highlight>
              </a:rPr>
              <a:t>Support for development of AfroPHC Forum</a:t>
            </a:r>
            <a:endParaRPr lang="en-ZA" sz="2100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48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D244D-31B9-2B44-BD9D-B494E976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development of </a:t>
            </a:r>
            <a:r>
              <a:rPr lang="en-US" dirty="0" err="1"/>
              <a:t>AfroPHC</a:t>
            </a:r>
            <a:r>
              <a:rPr lang="en-US" dirty="0"/>
              <a:t>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0F8BF-39AB-5949-AE17-5980699B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WHO AFRO will support the development of </a:t>
            </a:r>
            <a:r>
              <a:rPr lang="en-US" dirty="0" err="1"/>
              <a:t>AfroPHC</a:t>
            </a:r>
            <a:r>
              <a:rPr lang="en-US" dirty="0"/>
              <a:t> with involvement of Dr Tumusiime in core group of </a:t>
            </a:r>
            <a:r>
              <a:rPr lang="en-US" dirty="0" err="1"/>
              <a:t>AfroPHC</a:t>
            </a:r>
            <a:endParaRPr lang="en-ZA" dirty="0"/>
          </a:p>
          <a:p>
            <a:r>
              <a:rPr lang="en-US" dirty="0"/>
              <a:t>WHO AFRO will ensure that key officials from HSS and PHC-related clusters participate in the </a:t>
            </a:r>
            <a:r>
              <a:rPr lang="en-US" dirty="0" err="1"/>
              <a:t>AfroPHC</a:t>
            </a:r>
            <a:r>
              <a:rPr lang="en-US" dirty="0"/>
              <a:t> Google Group and activities with content support, ensuring that appropriate guidance is provided.</a:t>
            </a:r>
            <a:endParaRPr lang="en-ZA" dirty="0"/>
          </a:p>
          <a:p>
            <a:r>
              <a:rPr lang="en-US" dirty="0"/>
              <a:t>WHO AFRO will ensure that key officials from HSS and PHC-related clusters participate in the </a:t>
            </a:r>
            <a:r>
              <a:rPr lang="en-US" dirty="0" err="1"/>
              <a:t>AfroPHC</a:t>
            </a:r>
            <a:r>
              <a:rPr lang="en-US" dirty="0"/>
              <a:t> Meeting planned for June 2020 in South Africa.</a:t>
            </a:r>
          </a:p>
          <a:p>
            <a:r>
              <a:rPr lang="en-US" dirty="0"/>
              <a:t>Dr Tumusiime will explore funding support for participation by disadvantaged African groups (Clinical Officers, CHWs) and countries in planned annual </a:t>
            </a:r>
            <a:r>
              <a:rPr lang="en-US" dirty="0" err="1"/>
              <a:t>AfroPHC</a:t>
            </a:r>
            <a:r>
              <a:rPr lang="en-US" dirty="0"/>
              <a:t> meetings.</a:t>
            </a:r>
            <a:endParaRPr lang="en-ZA" dirty="0"/>
          </a:p>
          <a:p>
            <a:r>
              <a:rPr lang="en-US" dirty="0"/>
              <a:t>WHO AFRO and WONCA Africa/</a:t>
            </a:r>
            <a:r>
              <a:rPr lang="en-US" dirty="0" err="1"/>
              <a:t>Primafamed</a:t>
            </a:r>
            <a:r>
              <a:rPr lang="en-US" dirty="0"/>
              <a:t> will extend their cooperation and resources to support training of the PHC team, as involved in </a:t>
            </a:r>
            <a:r>
              <a:rPr lang="en-US" dirty="0" err="1"/>
              <a:t>AfroPHC</a:t>
            </a:r>
            <a:r>
              <a:rPr lang="en-ZA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2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8B1AE8-64CC-084C-891A-E9FEE80E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547" y="1751144"/>
            <a:ext cx="8043332" cy="3369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14F3C-937A-8B4B-895D-95B25411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8E54AD2B-A419-C645-A457-DDA9FC7C0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1195" y="-54592"/>
            <a:ext cx="5541818" cy="5150743"/>
          </a:xfr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829F52-0A11-324E-9C8A-E4EF4CC1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195" y="5096151"/>
            <a:ext cx="6330635" cy="28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>
                <a:solidFill>
                  <a:schemeClr val="bg1"/>
                </a:solidFill>
              </a:rPr>
              <a:t>Building relationships and mutual understanding further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Strengthening the DHS through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Improving the quality of PHC and DHS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Connect WHO resources with the training of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Primary care research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Support for development of AfroPHC Forum</a:t>
            </a:r>
            <a:endParaRPr lang="en-ZA" sz="21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8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 b="1">
                <a:solidFill>
                  <a:schemeClr val="bg1"/>
                </a:solidFill>
                <a:highlight>
                  <a:srgbClr val="FFFF00"/>
                </a:highlight>
              </a:rPr>
              <a:t>Building relationships and mutual understanding further</a:t>
            </a:r>
            <a:endParaRPr lang="en-ZA" sz="2100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Strengthening the DHS through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Improving the quality of PHC and DHS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Connect WHO resources with the training of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Primary care research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Support for development of AfroPHC Forum</a:t>
            </a:r>
            <a:endParaRPr lang="en-ZA" sz="21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47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8ED6-2C49-8E40-A27D-D9B54F23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relationships and mutual understanding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F6E5E-A5DC-384B-B9AD-3E50CFD5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Focal points – Dr Tumusiime / Prof </a:t>
            </a:r>
            <a:r>
              <a:rPr lang="en-US" dirty="0" err="1"/>
              <a:t>Moosa</a:t>
            </a:r>
            <a:endParaRPr lang="en-US" dirty="0"/>
          </a:p>
          <a:p>
            <a:r>
              <a:rPr lang="en-US" dirty="0" err="1"/>
              <a:t>Wonca</a:t>
            </a:r>
            <a:r>
              <a:rPr lang="en-US" dirty="0"/>
              <a:t> Africa orientation pack for WHO AFRO</a:t>
            </a:r>
          </a:p>
          <a:p>
            <a:r>
              <a:rPr lang="en-US" dirty="0" err="1"/>
              <a:t>Wonca</a:t>
            </a:r>
            <a:r>
              <a:rPr lang="en-US" dirty="0"/>
              <a:t> Africa presentation at RPM with WCR’s</a:t>
            </a:r>
          </a:p>
          <a:p>
            <a:r>
              <a:rPr lang="en-US" dirty="0" err="1"/>
              <a:t>Wonca</a:t>
            </a:r>
            <a:r>
              <a:rPr lang="en-US" dirty="0"/>
              <a:t> Africa presentation at Regional Committee with Dr Tumusiime</a:t>
            </a:r>
          </a:p>
          <a:p>
            <a:r>
              <a:rPr lang="en-US" dirty="0" err="1"/>
              <a:t>Wonca</a:t>
            </a:r>
            <a:r>
              <a:rPr lang="en-US" dirty="0"/>
              <a:t> Africa to provide contacts to WHO AFRO</a:t>
            </a:r>
          </a:p>
          <a:p>
            <a:r>
              <a:rPr lang="en-US" dirty="0"/>
              <a:t>WHO AFRO participation in </a:t>
            </a:r>
            <a:r>
              <a:rPr lang="en-US" dirty="0" err="1"/>
              <a:t>Wonca</a:t>
            </a:r>
            <a:r>
              <a:rPr lang="en-US" dirty="0"/>
              <a:t> Africa Conferences</a:t>
            </a:r>
          </a:p>
          <a:p>
            <a:r>
              <a:rPr lang="en-US" dirty="0"/>
              <a:t>WHO AFRO to facilitate 6 country level meetings on PHC/Family Doctor</a:t>
            </a:r>
          </a:p>
          <a:p>
            <a:r>
              <a:rPr lang="en-US" dirty="0"/>
              <a:t>WHO AFRO/</a:t>
            </a:r>
            <a:r>
              <a:rPr lang="en-US" dirty="0" err="1"/>
              <a:t>Wonca</a:t>
            </a:r>
            <a:r>
              <a:rPr lang="en-US" dirty="0"/>
              <a:t> Africa annual face-to-face at RC</a:t>
            </a:r>
          </a:p>
          <a:p>
            <a:r>
              <a:rPr lang="en-US" dirty="0"/>
              <a:t>WHO AFRO/</a:t>
            </a:r>
            <a:r>
              <a:rPr lang="en-US" dirty="0" err="1"/>
              <a:t>Wonca</a:t>
            </a:r>
            <a:r>
              <a:rPr lang="en-US" dirty="0"/>
              <a:t> Africa quarterly virtual meetings</a:t>
            </a:r>
          </a:p>
          <a:p>
            <a:r>
              <a:rPr lang="en-US" dirty="0"/>
              <a:t>WHO AFRO/</a:t>
            </a:r>
            <a:r>
              <a:rPr lang="en-US" dirty="0" err="1"/>
              <a:t>Wonca</a:t>
            </a:r>
            <a:r>
              <a:rPr lang="en-US" dirty="0"/>
              <a:t> Africa explore collaborations at expert level (WPs/SIGs)</a:t>
            </a:r>
          </a:p>
          <a:p>
            <a:r>
              <a:rPr lang="en-US" dirty="0"/>
              <a:t>WHO AFRO/</a:t>
            </a:r>
            <a:r>
              <a:rPr lang="en-US" dirty="0" err="1"/>
              <a:t>Wonca</a:t>
            </a:r>
            <a:r>
              <a:rPr lang="en-US" dirty="0"/>
              <a:t> Africa to cross post on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8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>
                <a:solidFill>
                  <a:schemeClr val="bg1"/>
                </a:solidFill>
              </a:rPr>
              <a:t>Building relationships and mutual understanding further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 b="1">
                <a:solidFill>
                  <a:schemeClr val="bg1"/>
                </a:solidFill>
                <a:highlight>
                  <a:srgbClr val="FFFF00"/>
                </a:highlight>
              </a:rPr>
              <a:t>Strengthening the DHS through family physicians</a:t>
            </a:r>
            <a:endParaRPr lang="en-ZA" sz="2100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Improving the quality of PHC and DHS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Connect WHO resources with the training of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Primary care research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Support for development of AfroPHC Forum</a:t>
            </a:r>
            <a:endParaRPr lang="en-ZA" sz="21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7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8056-17FF-E84E-8DF4-E7D18561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Strengthening the DHS through family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0FF22-98B8-B848-A70B-881C28B02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WONCA Africa contribute to HR section of DHS Operational Manual</a:t>
            </a:r>
            <a:endParaRPr lang="en-ZA" dirty="0"/>
          </a:p>
          <a:p>
            <a:r>
              <a:rPr lang="en-US" dirty="0"/>
              <a:t>WHO AFRO to invite WONCA Africa Member </a:t>
            </a:r>
            <a:r>
              <a:rPr lang="en-US" dirty="0" err="1"/>
              <a:t>Organisations</a:t>
            </a:r>
            <a:r>
              <a:rPr lang="en-US" dirty="0"/>
              <a:t> to participate in UHC flagships at country level</a:t>
            </a:r>
          </a:p>
          <a:p>
            <a:r>
              <a:rPr lang="en-US" dirty="0"/>
              <a:t>WHO AFRO HSS Cluster ensure WONCA Africa participation in UHC, PHC and DHS processes led by WHO AFRO.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5C151-6544-EC41-8AD3-AEC4E015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en-US" dirty="0"/>
              <a:t>6 areas of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CEB8-38C1-5942-ADD9-57E0E261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pPr lvl="0"/>
            <a:r>
              <a:rPr lang="en-US" sz="2100">
                <a:solidFill>
                  <a:schemeClr val="bg1"/>
                </a:solidFill>
              </a:rPr>
              <a:t>Building relationships and mutual understanding further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Strengthening the DHS through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 b="1">
                <a:solidFill>
                  <a:schemeClr val="bg1"/>
                </a:solidFill>
                <a:highlight>
                  <a:srgbClr val="FFFF00"/>
                </a:highlight>
              </a:rPr>
              <a:t>Improving the quality of PHC and DHS</a:t>
            </a:r>
            <a:endParaRPr lang="en-ZA" sz="2100" b="1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Connect WHO resources with the training of family physicians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Primary care research</a:t>
            </a:r>
            <a:endParaRPr lang="en-ZA" sz="2100">
              <a:solidFill>
                <a:schemeClr val="bg1"/>
              </a:solidFill>
            </a:endParaRPr>
          </a:p>
          <a:p>
            <a:pPr lvl="0"/>
            <a:r>
              <a:rPr lang="en-US" sz="2100">
                <a:solidFill>
                  <a:schemeClr val="bg1"/>
                </a:solidFill>
              </a:rPr>
              <a:t>Support for development of AfroPHC Forum</a:t>
            </a:r>
            <a:endParaRPr lang="en-ZA" sz="21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6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F2B9-FA38-D047-88A6-F01808E1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quality of PHC and DHS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EF9C-2FAE-CE43-B1B8-FEEBC6B5F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WONCA Africa input into guidelines from a primary care perspective</a:t>
            </a:r>
          </a:p>
          <a:p>
            <a:r>
              <a:rPr lang="en-US" dirty="0"/>
              <a:t>WONCA Africa assist with dissemination /awareness of WHO AFRO documents and guidelines.</a:t>
            </a:r>
            <a:endParaRPr lang="en-ZA" dirty="0"/>
          </a:p>
          <a:p>
            <a:r>
              <a:rPr lang="en-US" dirty="0"/>
              <a:t>WONCA Africa assist with evaluation of implementation of DHS Manual</a:t>
            </a:r>
            <a:endParaRPr lang="en-Z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3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762</Words>
  <Application>Microsoft Macintosh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WHO AFRO / Wonca Africa</vt:lpstr>
      <vt:lpstr>Background</vt:lpstr>
      <vt:lpstr>6 areas of collaboration</vt:lpstr>
      <vt:lpstr>6 areas of collaboration</vt:lpstr>
      <vt:lpstr>Building relationships and mutual understanding further</vt:lpstr>
      <vt:lpstr>6 areas of collaboration</vt:lpstr>
      <vt:lpstr>Strengthening the DHS through family physicians</vt:lpstr>
      <vt:lpstr>6 areas of collaboration</vt:lpstr>
      <vt:lpstr>Improving the quality of PHC and DHS</vt:lpstr>
      <vt:lpstr>6 areas of collaboration</vt:lpstr>
      <vt:lpstr>Connect WHO resources with training of family physicians</vt:lpstr>
      <vt:lpstr>6 areas of collaboration</vt:lpstr>
      <vt:lpstr>Primary care research</vt:lpstr>
      <vt:lpstr>6 areas of collaboration</vt:lpstr>
      <vt:lpstr>Support for development of AfroPHC Forum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AFRO / Wonca Africa</dc:title>
  <dc:creator>Shabir Moosa</dc:creator>
  <cp:lastModifiedBy>Shabir Moosa</cp:lastModifiedBy>
  <cp:revision>3</cp:revision>
  <dcterms:created xsi:type="dcterms:W3CDTF">2020-10-27T17:26:09Z</dcterms:created>
  <dcterms:modified xsi:type="dcterms:W3CDTF">2020-10-27T17:55:16Z</dcterms:modified>
</cp:coreProperties>
</file>